
<file path=[Content_Types].xml><?xml version="1.0" encoding="utf-8"?>
<Types xmlns="http://schemas.openxmlformats.org/package/2006/content-types">
  <Default Extension="bmp" ContentType="image/bmp"/>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0A393AA1-17FE-4B31-AEE1-DA98BA980CD9}" type="datetimeFigureOut">
              <a:rPr lang="en-US" smtClean="0"/>
              <a:t>6/15/2011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103C963B-4D0C-4ACF-8480-96B6BD39AA8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393AA1-17FE-4B31-AEE1-DA98BA980CD9}"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3C963B-4D0C-4ACF-8480-96B6BD39AA8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0A393AA1-17FE-4B31-AEE1-DA98BA980CD9}" type="datetimeFigureOut">
              <a:rPr lang="en-US" smtClean="0"/>
              <a:t>6/15/2011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103C963B-4D0C-4ACF-8480-96B6BD39AA8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A393AA1-17FE-4B31-AEE1-DA98BA980CD9}"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03C963B-4D0C-4ACF-8480-96B6BD39AA8A}"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A393AA1-17FE-4B31-AEE1-DA98BA980CD9}" type="datetimeFigureOut">
              <a:rPr lang="en-US" smtClean="0"/>
              <a:t>6/15/2011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103C963B-4D0C-4ACF-8480-96B6BD39AA8A}"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0A393AA1-17FE-4B31-AEE1-DA98BA980CD9}" type="datetimeFigureOut">
              <a:rPr lang="en-US" smtClean="0"/>
              <a:t>6/15/2011</a:t>
            </a:fld>
            <a:endParaRPr lang="en-US"/>
          </a:p>
        </p:txBody>
      </p:sp>
      <p:sp>
        <p:nvSpPr>
          <p:cNvPr id="10" name="Slide Number Placeholder 9"/>
          <p:cNvSpPr>
            <a:spLocks noGrp="1"/>
          </p:cNvSpPr>
          <p:nvPr>
            <p:ph type="sldNum" sz="quarter" idx="16"/>
          </p:nvPr>
        </p:nvSpPr>
        <p:spPr/>
        <p:txBody>
          <a:bodyPr rtlCol="0"/>
          <a:lstStyle/>
          <a:p>
            <a:fld id="{103C963B-4D0C-4ACF-8480-96B6BD39AA8A}"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0A393AA1-17FE-4B31-AEE1-DA98BA980CD9}" type="datetimeFigureOut">
              <a:rPr lang="en-US" smtClean="0"/>
              <a:t>6/15/2011</a:t>
            </a:fld>
            <a:endParaRPr lang="en-US"/>
          </a:p>
        </p:txBody>
      </p:sp>
      <p:sp>
        <p:nvSpPr>
          <p:cNvPr id="12" name="Slide Number Placeholder 11"/>
          <p:cNvSpPr>
            <a:spLocks noGrp="1"/>
          </p:cNvSpPr>
          <p:nvPr>
            <p:ph type="sldNum" sz="quarter" idx="16"/>
          </p:nvPr>
        </p:nvSpPr>
        <p:spPr/>
        <p:txBody>
          <a:bodyPr rtlCol="0"/>
          <a:lstStyle/>
          <a:p>
            <a:fld id="{103C963B-4D0C-4ACF-8480-96B6BD39AA8A}"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A393AA1-17FE-4B31-AEE1-DA98BA980CD9}" type="datetimeFigureOut">
              <a:rPr lang="en-US" smtClean="0"/>
              <a:t>6/15/2011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03C963B-4D0C-4ACF-8480-96B6BD39AA8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393AA1-17FE-4B31-AEE1-DA98BA980CD9}" type="datetimeFigureOut">
              <a:rPr lang="en-US" smtClean="0"/>
              <a:t>6/15/2011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03C963B-4D0C-4ACF-8480-96B6BD39AA8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A393AA1-17FE-4B31-AEE1-DA98BA980CD9}" type="datetimeFigureOut">
              <a:rPr lang="en-US" smtClean="0"/>
              <a:t>6/15/2011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03C963B-4D0C-4ACF-8480-96B6BD39AA8A}"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0A393AA1-17FE-4B31-AEE1-DA98BA980CD9}" type="datetimeFigureOut">
              <a:rPr lang="en-US" smtClean="0"/>
              <a:t>6/15/2011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103C963B-4D0C-4ACF-8480-96B6BD39AA8A}"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0A393AA1-17FE-4B31-AEE1-DA98BA980CD9}" type="datetimeFigureOut">
              <a:rPr lang="en-US" smtClean="0"/>
              <a:t>6/15/2011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03C963B-4D0C-4ACF-8480-96B6BD39AA8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bmp"/><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hyperlink" Target="http://www.imdb.com/name/nm1335503/" TargetMode="External"/><Relationship Id="rId2" Type="http://schemas.openxmlformats.org/officeDocument/2006/relationships/hyperlink" Target="http://www.imdb.com/name/nm3678552/"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bmp"/><Relationship Id="rId2" Type="http://schemas.openxmlformats.org/officeDocument/2006/relationships/slideLayout" Target="../slideLayouts/slideLayout2.xml"/><Relationship Id="rId1" Type="http://schemas.openxmlformats.org/officeDocument/2006/relationships/video" Target="http://www.youtube.com/v/dJEEXOu_GVc?version=3&amp;hl=en_US" TargetMode="External"/><Relationship Id="rId5" Type="http://schemas.openxmlformats.org/officeDocument/2006/relationships/image" Target="../media/image9.pn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ideo" Target="http://www.youtube.com/v/iV6539XsWrc?version=3&amp;hl=en_US" TargetMode="External"/><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image" Target="../media/image10.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The Other Guys</a:t>
            </a:r>
            <a:endParaRPr lang="en-US" b="1" dirty="0"/>
          </a:p>
        </p:txBody>
      </p:sp>
      <p:sp>
        <p:nvSpPr>
          <p:cNvPr id="3" name="Subtitle 2"/>
          <p:cNvSpPr>
            <a:spLocks noGrp="1"/>
          </p:cNvSpPr>
          <p:nvPr>
            <p:ph type="subTitle" idx="1"/>
          </p:nvPr>
        </p:nvSpPr>
        <p:spPr/>
        <p:txBody>
          <a:bodyPr>
            <a:normAutofit fontScale="85000" lnSpcReduction="20000"/>
          </a:bodyPr>
          <a:lstStyle/>
          <a:p>
            <a:r>
              <a:rPr lang="en-US" sz="1800" dirty="0" smtClean="0"/>
              <a:t>The Oscars, awarded annually by the Academy of Motion Picture Arts and Sciences, showcase the best in movies honoring films released in the previous year. This years nominee is The Other Guys.</a:t>
            </a:r>
            <a:endParaRPr lang="en-US" sz="1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9400" y="204216"/>
            <a:ext cx="3325847" cy="4919651"/>
          </a:xfrm>
          <a:prstGeom prst="rect">
            <a:avLst/>
          </a:prstGeom>
        </p:spPr>
      </p:pic>
    </p:spTree>
    <p:extLst>
      <p:ext uri="{BB962C8B-B14F-4D97-AF65-F5344CB8AC3E}">
        <p14:creationId xmlns:p14="http://schemas.microsoft.com/office/powerpoint/2010/main" val="127538543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2" presetClass="emph" presetSubtype="0" fill="hold" nodeType="clickEffect">
                                  <p:stCondLst>
                                    <p:cond delay="0"/>
                                  </p:stCondLst>
                                  <p:childTnLst>
                                    <p:animRot by="120000">
                                      <p:cBhvr>
                                        <p:cTn id="18" dur="100" fill="hold">
                                          <p:stCondLst>
                                            <p:cond delay="0"/>
                                          </p:stCondLst>
                                        </p:cTn>
                                        <p:tgtEl>
                                          <p:spTgt spid="4"/>
                                        </p:tgtEl>
                                        <p:attrNameLst>
                                          <p:attrName>r</p:attrName>
                                        </p:attrNameLst>
                                      </p:cBhvr>
                                    </p:animRot>
                                    <p:animRot by="-240000">
                                      <p:cBhvr>
                                        <p:cTn id="19" dur="200" fill="hold">
                                          <p:stCondLst>
                                            <p:cond delay="200"/>
                                          </p:stCondLst>
                                        </p:cTn>
                                        <p:tgtEl>
                                          <p:spTgt spid="4"/>
                                        </p:tgtEl>
                                        <p:attrNameLst>
                                          <p:attrName>r</p:attrName>
                                        </p:attrNameLst>
                                      </p:cBhvr>
                                    </p:animRot>
                                    <p:animRot by="240000">
                                      <p:cBhvr>
                                        <p:cTn id="20" dur="200" fill="hold">
                                          <p:stCondLst>
                                            <p:cond delay="400"/>
                                          </p:stCondLst>
                                        </p:cTn>
                                        <p:tgtEl>
                                          <p:spTgt spid="4"/>
                                        </p:tgtEl>
                                        <p:attrNameLst>
                                          <p:attrName>r</p:attrName>
                                        </p:attrNameLst>
                                      </p:cBhvr>
                                    </p:animRot>
                                    <p:animRot by="-240000">
                                      <p:cBhvr>
                                        <p:cTn id="21" dur="200" fill="hold">
                                          <p:stCondLst>
                                            <p:cond delay="600"/>
                                          </p:stCondLst>
                                        </p:cTn>
                                        <p:tgtEl>
                                          <p:spTgt spid="4"/>
                                        </p:tgtEl>
                                        <p:attrNameLst>
                                          <p:attrName>r</p:attrName>
                                        </p:attrNameLst>
                                      </p:cBhvr>
                                    </p:animRot>
                                    <p:animRot by="120000">
                                      <p:cBhvr>
                                        <p:cTn id="22" dur="200" fill="hold">
                                          <p:stCondLst>
                                            <p:cond delay="80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Other Guys</a:t>
            </a:r>
            <a:endParaRPr lang="en-US" b="1" dirty="0"/>
          </a:p>
        </p:txBody>
      </p:sp>
      <p:sp>
        <p:nvSpPr>
          <p:cNvPr id="3" name="Content Placeholder 2"/>
          <p:cNvSpPr>
            <a:spLocks noGrp="1"/>
          </p:cNvSpPr>
          <p:nvPr>
            <p:ph sz="quarter" idx="1"/>
          </p:nvPr>
        </p:nvSpPr>
        <p:spPr/>
        <p:txBody>
          <a:bodyPr/>
          <a:lstStyle/>
          <a:p>
            <a:pPr marL="45720" indent="0">
              <a:buNone/>
            </a:pPr>
            <a:r>
              <a:rPr lang="en-US" dirty="0" smtClean="0">
                <a:solidFill>
                  <a:schemeClr val="tx2">
                    <a:lumMod val="60000"/>
                    <a:lumOff val="40000"/>
                  </a:schemeClr>
                </a:solidFill>
              </a:rPr>
              <a:t>Table of Contents</a:t>
            </a:r>
          </a:p>
          <a:p>
            <a:pPr>
              <a:buFont typeface="Arial" pitchFamily="34" charset="0"/>
              <a:buChar char="•"/>
            </a:pPr>
            <a:r>
              <a:rPr lang="en-US" dirty="0" smtClean="0">
                <a:solidFill>
                  <a:schemeClr val="tx2">
                    <a:lumMod val="60000"/>
                    <a:lumOff val="40000"/>
                  </a:schemeClr>
                </a:solidFill>
              </a:rPr>
              <a:t>Meet the Cast</a:t>
            </a:r>
          </a:p>
          <a:p>
            <a:pPr>
              <a:buFont typeface="Arial" pitchFamily="34" charset="0"/>
              <a:buChar char="•"/>
            </a:pPr>
            <a:r>
              <a:rPr lang="en-US" dirty="0" smtClean="0">
                <a:solidFill>
                  <a:schemeClr val="tx2">
                    <a:lumMod val="60000"/>
                    <a:lumOff val="40000"/>
                  </a:schemeClr>
                </a:solidFill>
              </a:rPr>
              <a:t>Meet My Favorite Actor</a:t>
            </a:r>
          </a:p>
          <a:p>
            <a:pPr>
              <a:buFont typeface="Arial" pitchFamily="34" charset="0"/>
              <a:buChar char="•"/>
            </a:pPr>
            <a:r>
              <a:rPr lang="en-US" dirty="0" smtClean="0">
                <a:solidFill>
                  <a:schemeClr val="tx2">
                    <a:lumMod val="60000"/>
                    <a:lumOff val="40000"/>
                  </a:schemeClr>
                </a:solidFill>
              </a:rPr>
              <a:t>The Other Guys Review</a:t>
            </a:r>
          </a:p>
          <a:p>
            <a:pPr>
              <a:buFont typeface="Arial" pitchFamily="34" charset="0"/>
              <a:buChar char="•"/>
            </a:pPr>
            <a:r>
              <a:rPr lang="en-US" dirty="0" smtClean="0">
                <a:solidFill>
                  <a:schemeClr val="tx2">
                    <a:lumMod val="60000"/>
                    <a:lumOff val="40000"/>
                  </a:schemeClr>
                </a:solidFill>
              </a:rPr>
              <a:t>A “Must See” Movie</a:t>
            </a:r>
          </a:p>
          <a:p>
            <a:pPr>
              <a:buFont typeface="Arial" pitchFamily="34" charset="0"/>
              <a:buChar char="•"/>
            </a:pPr>
            <a:r>
              <a:rPr lang="en-US" dirty="0" smtClean="0">
                <a:solidFill>
                  <a:schemeClr val="tx2">
                    <a:lumMod val="60000"/>
                    <a:lumOff val="40000"/>
                  </a:schemeClr>
                </a:solidFill>
              </a:rPr>
              <a:t>Also In The Running</a:t>
            </a:r>
          </a:p>
          <a:p>
            <a:pPr>
              <a:buFont typeface="Arial" pitchFamily="34" charset="0"/>
              <a:buChar char="•"/>
            </a:pPr>
            <a:r>
              <a:rPr lang="en-US" dirty="0" smtClean="0">
                <a:solidFill>
                  <a:schemeClr val="tx2">
                    <a:lumMod val="60000"/>
                    <a:lumOff val="40000"/>
                  </a:schemeClr>
                </a:solidFill>
              </a:rPr>
              <a:t>THE END.</a:t>
            </a:r>
            <a:endParaRPr lang="en-US" dirty="0">
              <a:solidFill>
                <a:schemeClr val="tx2">
                  <a:lumMod val="60000"/>
                  <a:lumOff val="40000"/>
                </a:schemeClr>
              </a:solidFill>
            </a:endParaRPr>
          </a:p>
        </p:txBody>
      </p:sp>
    </p:spTree>
    <p:extLst>
      <p:ext uri="{BB962C8B-B14F-4D97-AF65-F5344CB8AC3E}">
        <p14:creationId xmlns:p14="http://schemas.microsoft.com/office/powerpoint/2010/main" val="156111372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par>
                                <p:cTn id="39" presetID="26" presetClass="entr" presetSubtype="0" fill="hold" nodeType="withEffect">
                                  <p:stCondLst>
                                    <p:cond delay="0"/>
                                  </p:stCondLst>
                                  <p:childTnLst>
                                    <p:set>
                                      <p:cBhvr>
                                        <p:cTn id="40" dur="1" fill="hold">
                                          <p:stCondLst>
                                            <p:cond delay="0"/>
                                          </p:stCondLst>
                                        </p:cTn>
                                        <p:tgtEl>
                                          <p:spTgt spid="3">
                                            <p:txEl>
                                              <p:pRg st="1" end="1"/>
                                            </p:txEl>
                                          </p:spTgt>
                                        </p:tgtEl>
                                        <p:attrNameLst>
                                          <p:attrName>style.visibility</p:attrName>
                                        </p:attrNameLst>
                                      </p:cBhvr>
                                      <p:to>
                                        <p:strVal val="visible"/>
                                      </p:to>
                                    </p:set>
                                    <p:animEffect transition="in" filter="wipe(down)">
                                      <p:cBhvr>
                                        <p:cTn id="41" dur="580">
                                          <p:stCondLst>
                                            <p:cond delay="0"/>
                                          </p:stCondLst>
                                        </p:cTn>
                                        <p:tgtEl>
                                          <p:spTgt spid="3">
                                            <p:txEl>
                                              <p:pRg st="1" end="1"/>
                                            </p:txEl>
                                          </p:spTgt>
                                        </p:tgtEl>
                                      </p:cBhvr>
                                    </p:animEffect>
                                    <p:anim calcmode="lin" valueType="num">
                                      <p:cBhvr>
                                        <p:cTn id="42"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1" end="1"/>
                                            </p:txEl>
                                          </p:spTgt>
                                        </p:tgtEl>
                                      </p:cBhvr>
                                      <p:to x="100000" y="60000"/>
                                    </p:animScale>
                                    <p:animScale>
                                      <p:cBhvr>
                                        <p:cTn id="48" dur="166" decel="50000">
                                          <p:stCondLst>
                                            <p:cond delay="676"/>
                                          </p:stCondLst>
                                        </p:cTn>
                                        <p:tgtEl>
                                          <p:spTgt spid="3">
                                            <p:txEl>
                                              <p:pRg st="1" end="1"/>
                                            </p:txEl>
                                          </p:spTgt>
                                        </p:tgtEl>
                                      </p:cBhvr>
                                      <p:to x="100000" y="100000"/>
                                    </p:animScale>
                                    <p:animScale>
                                      <p:cBhvr>
                                        <p:cTn id="49" dur="26">
                                          <p:stCondLst>
                                            <p:cond delay="1312"/>
                                          </p:stCondLst>
                                        </p:cTn>
                                        <p:tgtEl>
                                          <p:spTgt spid="3">
                                            <p:txEl>
                                              <p:pRg st="1" end="1"/>
                                            </p:txEl>
                                          </p:spTgt>
                                        </p:tgtEl>
                                      </p:cBhvr>
                                      <p:to x="100000" y="80000"/>
                                    </p:animScale>
                                    <p:animScale>
                                      <p:cBhvr>
                                        <p:cTn id="50" dur="166" decel="50000">
                                          <p:stCondLst>
                                            <p:cond delay="1338"/>
                                          </p:stCondLst>
                                        </p:cTn>
                                        <p:tgtEl>
                                          <p:spTgt spid="3">
                                            <p:txEl>
                                              <p:pRg st="1" end="1"/>
                                            </p:txEl>
                                          </p:spTgt>
                                        </p:tgtEl>
                                      </p:cBhvr>
                                      <p:to x="100000" y="100000"/>
                                    </p:animScale>
                                    <p:animScale>
                                      <p:cBhvr>
                                        <p:cTn id="51" dur="26">
                                          <p:stCondLst>
                                            <p:cond delay="1642"/>
                                          </p:stCondLst>
                                        </p:cTn>
                                        <p:tgtEl>
                                          <p:spTgt spid="3">
                                            <p:txEl>
                                              <p:pRg st="1" end="1"/>
                                            </p:txEl>
                                          </p:spTgt>
                                        </p:tgtEl>
                                      </p:cBhvr>
                                      <p:to x="100000" y="90000"/>
                                    </p:animScale>
                                    <p:animScale>
                                      <p:cBhvr>
                                        <p:cTn id="52" dur="166" decel="50000">
                                          <p:stCondLst>
                                            <p:cond delay="1668"/>
                                          </p:stCondLst>
                                        </p:cTn>
                                        <p:tgtEl>
                                          <p:spTgt spid="3">
                                            <p:txEl>
                                              <p:pRg st="1" end="1"/>
                                            </p:txEl>
                                          </p:spTgt>
                                        </p:tgtEl>
                                      </p:cBhvr>
                                      <p:to x="100000" y="100000"/>
                                    </p:animScale>
                                    <p:animScale>
                                      <p:cBhvr>
                                        <p:cTn id="53" dur="26">
                                          <p:stCondLst>
                                            <p:cond delay="1808"/>
                                          </p:stCondLst>
                                        </p:cTn>
                                        <p:tgtEl>
                                          <p:spTgt spid="3">
                                            <p:txEl>
                                              <p:pRg st="1" end="1"/>
                                            </p:txEl>
                                          </p:spTgt>
                                        </p:tgtEl>
                                      </p:cBhvr>
                                      <p:to x="100000" y="95000"/>
                                    </p:animScale>
                                    <p:animScale>
                                      <p:cBhvr>
                                        <p:cTn id="54" dur="166" decel="50000">
                                          <p:stCondLst>
                                            <p:cond delay="1834"/>
                                          </p:stCondLst>
                                        </p:cTn>
                                        <p:tgtEl>
                                          <p:spTgt spid="3">
                                            <p:txEl>
                                              <p:pRg st="1" end="1"/>
                                            </p:txEl>
                                          </p:spTgt>
                                        </p:tgtEl>
                                      </p:cBhvr>
                                      <p:to x="100000" y="100000"/>
                                    </p:animScale>
                                  </p:childTnLst>
                                </p:cTn>
                              </p:par>
                              <p:par>
                                <p:cTn id="55" presetID="26" presetClass="entr" presetSubtype="0" fill="hold" nodeType="withEffect">
                                  <p:stCondLst>
                                    <p:cond delay="0"/>
                                  </p:stCondLst>
                                  <p:childTnLst>
                                    <p:set>
                                      <p:cBhvr>
                                        <p:cTn id="56" dur="1" fill="hold">
                                          <p:stCondLst>
                                            <p:cond delay="0"/>
                                          </p:stCondLst>
                                        </p:cTn>
                                        <p:tgtEl>
                                          <p:spTgt spid="3">
                                            <p:txEl>
                                              <p:pRg st="2" end="2"/>
                                            </p:txEl>
                                          </p:spTgt>
                                        </p:tgtEl>
                                        <p:attrNameLst>
                                          <p:attrName>style.visibility</p:attrName>
                                        </p:attrNameLst>
                                      </p:cBhvr>
                                      <p:to>
                                        <p:strVal val="visible"/>
                                      </p:to>
                                    </p:set>
                                    <p:animEffect transition="in" filter="wipe(down)">
                                      <p:cBhvr>
                                        <p:cTn id="57" dur="580">
                                          <p:stCondLst>
                                            <p:cond delay="0"/>
                                          </p:stCondLst>
                                        </p:cTn>
                                        <p:tgtEl>
                                          <p:spTgt spid="3">
                                            <p:txEl>
                                              <p:pRg st="2" end="2"/>
                                            </p:txEl>
                                          </p:spTgt>
                                        </p:tgtEl>
                                      </p:cBhvr>
                                    </p:animEffect>
                                    <p:anim calcmode="lin" valueType="num">
                                      <p:cBhvr>
                                        <p:cTn id="5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63" dur="26">
                                          <p:stCondLst>
                                            <p:cond delay="650"/>
                                          </p:stCondLst>
                                        </p:cTn>
                                        <p:tgtEl>
                                          <p:spTgt spid="3">
                                            <p:txEl>
                                              <p:pRg st="2" end="2"/>
                                            </p:txEl>
                                          </p:spTgt>
                                        </p:tgtEl>
                                      </p:cBhvr>
                                      <p:to x="100000" y="60000"/>
                                    </p:animScale>
                                    <p:animScale>
                                      <p:cBhvr>
                                        <p:cTn id="64" dur="166" decel="50000">
                                          <p:stCondLst>
                                            <p:cond delay="676"/>
                                          </p:stCondLst>
                                        </p:cTn>
                                        <p:tgtEl>
                                          <p:spTgt spid="3">
                                            <p:txEl>
                                              <p:pRg st="2" end="2"/>
                                            </p:txEl>
                                          </p:spTgt>
                                        </p:tgtEl>
                                      </p:cBhvr>
                                      <p:to x="100000" y="100000"/>
                                    </p:animScale>
                                    <p:animScale>
                                      <p:cBhvr>
                                        <p:cTn id="65" dur="26">
                                          <p:stCondLst>
                                            <p:cond delay="1312"/>
                                          </p:stCondLst>
                                        </p:cTn>
                                        <p:tgtEl>
                                          <p:spTgt spid="3">
                                            <p:txEl>
                                              <p:pRg st="2" end="2"/>
                                            </p:txEl>
                                          </p:spTgt>
                                        </p:tgtEl>
                                      </p:cBhvr>
                                      <p:to x="100000" y="80000"/>
                                    </p:animScale>
                                    <p:animScale>
                                      <p:cBhvr>
                                        <p:cTn id="66" dur="166" decel="50000">
                                          <p:stCondLst>
                                            <p:cond delay="1338"/>
                                          </p:stCondLst>
                                        </p:cTn>
                                        <p:tgtEl>
                                          <p:spTgt spid="3">
                                            <p:txEl>
                                              <p:pRg st="2" end="2"/>
                                            </p:txEl>
                                          </p:spTgt>
                                        </p:tgtEl>
                                      </p:cBhvr>
                                      <p:to x="100000" y="100000"/>
                                    </p:animScale>
                                    <p:animScale>
                                      <p:cBhvr>
                                        <p:cTn id="67" dur="26">
                                          <p:stCondLst>
                                            <p:cond delay="1642"/>
                                          </p:stCondLst>
                                        </p:cTn>
                                        <p:tgtEl>
                                          <p:spTgt spid="3">
                                            <p:txEl>
                                              <p:pRg st="2" end="2"/>
                                            </p:txEl>
                                          </p:spTgt>
                                        </p:tgtEl>
                                      </p:cBhvr>
                                      <p:to x="100000" y="90000"/>
                                    </p:animScale>
                                    <p:animScale>
                                      <p:cBhvr>
                                        <p:cTn id="68" dur="166" decel="50000">
                                          <p:stCondLst>
                                            <p:cond delay="1668"/>
                                          </p:stCondLst>
                                        </p:cTn>
                                        <p:tgtEl>
                                          <p:spTgt spid="3">
                                            <p:txEl>
                                              <p:pRg st="2" end="2"/>
                                            </p:txEl>
                                          </p:spTgt>
                                        </p:tgtEl>
                                      </p:cBhvr>
                                      <p:to x="100000" y="100000"/>
                                    </p:animScale>
                                    <p:animScale>
                                      <p:cBhvr>
                                        <p:cTn id="69" dur="26">
                                          <p:stCondLst>
                                            <p:cond delay="1808"/>
                                          </p:stCondLst>
                                        </p:cTn>
                                        <p:tgtEl>
                                          <p:spTgt spid="3">
                                            <p:txEl>
                                              <p:pRg st="2" end="2"/>
                                            </p:txEl>
                                          </p:spTgt>
                                        </p:tgtEl>
                                      </p:cBhvr>
                                      <p:to x="100000" y="95000"/>
                                    </p:animScale>
                                    <p:animScale>
                                      <p:cBhvr>
                                        <p:cTn id="70" dur="166" decel="50000">
                                          <p:stCondLst>
                                            <p:cond delay="1834"/>
                                          </p:stCondLst>
                                        </p:cTn>
                                        <p:tgtEl>
                                          <p:spTgt spid="3">
                                            <p:txEl>
                                              <p:pRg st="2" end="2"/>
                                            </p:txEl>
                                          </p:spTgt>
                                        </p:tgtEl>
                                      </p:cBhvr>
                                      <p:to x="100000" y="100000"/>
                                    </p:animScale>
                                  </p:childTnLst>
                                </p:cTn>
                              </p:par>
                              <p:par>
                                <p:cTn id="71" presetID="26" presetClass="entr" presetSubtype="0" fill="hold" nodeType="withEffect">
                                  <p:stCondLst>
                                    <p:cond delay="0"/>
                                  </p:stCondLst>
                                  <p:childTnLst>
                                    <p:set>
                                      <p:cBhvr>
                                        <p:cTn id="72" dur="1" fill="hold">
                                          <p:stCondLst>
                                            <p:cond delay="0"/>
                                          </p:stCondLst>
                                        </p:cTn>
                                        <p:tgtEl>
                                          <p:spTgt spid="3">
                                            <p:txEl>
                                              <p:pRg st="3" end="3"/>
                                            </p:txEl>
                                          </p:spTgt>
                                        </p:tgtEl>
                                        <p:attrNameLst>
                                          <p:attrName>style.visibility</p:attrName>
                                        </p:attrNameLst>
                                      </p:cBhvr>
                                      <p:to>
                                        <p:strVal val="visible"/>
                                      </p:to>
                                    </p:set>
                                    <p:animEffect transition="in" filter="wipe(down)">
                                      <p:cBhvr>
                                        <p:cTn id="73" dur="580">
                                          <p:stCondLst>
                                            <p:cond delay="0"/>
                                          </p:stCondLst>
                                        </p:cTn>
                                        <p:tgtEl>
                                          <p:spTgt spid="3">
                                            <p:txEl>
                                              <p:pRg st="3" end="3"/>
                                            </p:txEl>
                                          </p:spTgt>
                                        </p:tgtEl>
                                      </p:cBhvr>
                                    </p:animEffect>
                                    <p:anim calcmode="lin" valueType="num">
                                      <p:cBhvr>
                                        <p:cTn id="74"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75"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76"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77"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78"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79" dur="26">
                                          <p:stCondLst>
                                            <p:cond delay="650"/>
                                          </p:stCondLst>
                                        </p:cTn>
                                        <p:tgtEl>
                                          <p:spTgt spid="3">
                                            <p:txEl>
                                              <p:pRg st="3" end="3"/>
                                            </p:txEl>
                                          </p:spTgt>
                                        </p:tgtEl>
                                      </p:cBhvr>
                                      <p:to x="100000" y="60000"/>
                                    </p:animScale>
                                    <p:animScale>
                                      <p:cBhvr>
                                        <p:cTn id="80" dur="166" decel="50000">
                                          <p:stCondLst>
                                            <p:cond delay="676"/>
                                          </p:stCondLst>
                                        </p:cTn>
                                        <p:tgtEl>
                                          <p:spTgt spid="3">
                                            <p:txEl>
                                              <p:pRg st="3" end="3"/>
                                            </p:txEl>
                                          </p:spTgt>
                                        </p:tgtEl>
                                      </p:cBhvr>
                                      <p:to x="100000" y="100000"/>
                                    </p:animScale>
                                    <p:animScale>
                                      <p:cBhvr>
                                        <p:cTn id="81" dur="26">
                                          <p:stCondLst>
                                            <p:cond delay="1312"/>
                                          </p:stCondLst>
                                        </p:cTn>
                                        <p:tgtEl>
                                          <p:spTgt spid="3">
                                            <p:txEl>
                                              <p:pRg st="3" end="3"/>
                                            </p:txEl>
                                          </p:spTgt>
                                        </p:tgtEl>
                                      </p:cBhvr>
                                      <p:to x="100000" y="80000"/>
                                    </p:animScale>
                                    <p:animScale>
                                      <p:cBhvr>
                                        <p:cTn id="82" dur="166" decel="50000">
                                          <p:stCondLst>
                                            <p:cond delay="1338"/>
                                          </p:stCondLst>
                                        </p:cTn>
                                        <p:tgtEl>
                                          <p:spTgt spid="3">
                                            <p:txEl>
                                              <p:pRg st="3" end="3"/>
                                            </p:txEl>
                                          </p:spTgt>
                                        </p:tgtEl>
                                      </p:cBhvr>
                                      <p:to x="100000" y="100000"/>
                                    </p:animScale>
                                    <p:animScale>
                                      <p:cBhvr>
                                        <p:cTn id="83" dur="26">
                                          <p:stCondLst>
                                            <p:cond delay="1642"/>
                                          </p:stCondLst>
                                        </p:cTn>
                                        <p:tgtEl>
                                          <p:spTgt spid="3">
                                            <p:txEl>
                                              <p:pRg st="3" end="3"/>
                                            </p:txEl>
                                          </p:spTgt>
                                        </p:tgtEl>
                                      </p:cBhvr>
                                      <p:to x="100000" y="90000"/>
                                    </p:animScale>
                                    <p:animScale>
                                      <p:cBhvr>
                                        <p:cTn id="84" dur="166" decel="50000">
                                          <p:stCondLst>
                                            <p:cond delay="1668"/>
                                          </p:stCondLst>
                                        </p:cTn>
                                        <p:tgtEl>
                                          <p:spTgt spid="3">
                                            <p:txEl>
                                              <p:pRg st="3" end="3"/>
                                            </p:txEl>
                                          </p:spTgt>
                                        </p:tgtEl>
                                      </p:cBhvr>
                                      <p:to x="100000" y="100000"/>
                                    </p:animScale>
                                    <p:animScale>
                                      <p:cBhvr>
                                        <p:cTn id="85" dur="26">
                                          <p:stCondLst>
                                            <p:cond delay="1808"/>
                                          </p:stCondLst>
                                        </p:cTn>
                                        <p:tgtEl>
                                          <p:spTgt spid="3">
                                            <p:txEl>
                                              <p:pRg st="3" end="3"/>
                                            </p:txEl>
                                          </p:spTgt>
                                        </p:tgtEl>
                                      </p:cBhvr>
                                      <p:to x="100000" y="95000"/>
                                    </p:animScale>
                                    <p:animScale>
                                      <p:cBhvr>
                                        <p:cTn id="86" dur="166" decel="50000">
                                          <p:stCondLst>
                                            <p:cond delay="1834"/>
                                          </p:stCondLst>
                                        </p:cTn>
                                        <p:tgtEl>
                                          <p:spTgt spid="3">
                                            <p:txEl>
                                              <p:pRg st="3" end="3"/>
                                            </p:txEl>
                                          </p:spTgt>
                                        </p:tgtEl>
                                      </p:cBhvr>
                                      <p:to x="100000" y="100000"/>
                                    </p:animScale>
                                  </p:childTnLst>
                                </p:cTn>
                              </p:par>
                              <p:par>
                                <p:cTn id="87" presetID="26" presetClass="entr" presetSubtype="0" fill="hold" nodeType="withEffect">
                                  <p:stCondLst>
                                    <p:cond delay="0"/>
                                  </p:stCondLst>
                                  <p:childTnLst>
                                    <p:set>
                                      <p:cBhvr>
                                        <p:cTn id="88" dur="1" fill="hold">
                                          <p:stCondLst>
                                            <p:cond delay="0"/>
                                          </p:stCondLst>
                                        </p:cTn>
                                        <p:tgtEl>
                                          <p:spTgt spid="3">
                                            <p:txEl>
                                              <p:pRg st="4" end="4"/>
                                            </p:txEl>
                                          </p:spTgt>
                                        </p:tgtEl>
                                        <p:attrNameLst>
                                          <p:attrName>style.visibility</p:attrName>
                                        </p:attrNameLst>
                                      </p:cBhvr>
                                      <p:to>
                                        <p:strVal val="visible"/>
                                      </p:to>
                                    </p:set>
                                    <p:animEffect transition="in" filter="wipe(down)">
                                      <p:cBhvr>
                                        <p:cTn id="89" dur="580">
                                          <p:stCondLst>
                                            <p:cond delay="0"/>
                                          </p:stCondLst>
                                        </p:cTn>
                                        <p:tgtEl>
                                          <p:spTgt spid="3">
                                            <p:txEl>
                                              <p:pRg st="4" end="4"/>
                                            </p:txEl>
                                          </p:spTgt>
                                        </p:tgtEl>
                                      </p:cBhvr>
                                    </p:animEffect>
                                    <p:anim calcmode="lin" valueType="num">
                                      <p:cBhvr>
                                        <p:cTn id="9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9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9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9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9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95" dur="26">
                                          <p:stCondLst>
                                            <p:cond delay="650"/>
                                          </p:stCondLst>
                                        </p:cTn>
                                        <p:tgtEl>
                                          <p:spTgt spid="3">
                                            <p:txEl>
                                              <p:pRg st="4" end="4"/>
                                            </p:txEl>
                                          </p:spTgt>
                                        </p:tgtEl>
                                      </p:cBhvr>
                                      <p:to x="100000" y="60000"/>
                                    </p:animScale>
                                    <p:animScale>
                                      <p:cBhvr>
                                        <p:cTn id="96" dur="166" decel="50000">
                                          <p:stCondLst>
                                            <p:cond delay="676"/>
                                          </p:stCondLst>
                                        </p:cTn>
                                        <p:tgtEl>
                                          <p:spTgt spid="3">
                                            <p:txEl>
                                              <p:pRg st="4" end="4"/>
                                            </p:txEl>
                                          </p:spTgt>
                                        </p:tgtEl>
                                      </p:cBhvr>
                                      <p:to x="100000" y="100000"/>
                                    </p:animScale>
                                    <p:animScale>
                                      <p:cBhvr>
                                        <p:cTn id="97" dur="26">
                                          <p:stCondLst>
                                            <p:cond delay="1312"/>
                                          </p:stCondLst>
                                        </p:cTn>
                                        <p:tgtEl>
                                          <p:spTgt spid="3">
                                            <p:txEl>
                                              <p:pRg st="4" end="4"/>
                                            </p:txEl>
                                          </p:spTgt>
                                        </p:tgtEl>
                                      </p:cBhvr>
                                      <p:to x="100000" y="80000"/>
                                    </p:animScale>
                                    <p:animScale>
                                      <p:cBhvr>
                                        <p:cTn id="98" dur="166" decel="50000">
                                          <p:stCondLst>
                                            <p:cond delay="1338"/>
                                          </p:stCondLst>
                                        </p:cTn>
                                        <p:tgtEl>
                                          <p:spTgt spid="3">
                                            <p:txEl>
                                              <p:pRg st="4" end="4"/>
                                            </p:txEl>
                                          </p:spTgt>
                                        </p:tgtEl>
                                      </p:cBhvr>
                                      <p:to x="100000" y="100000"/>
                                    </p:animScale>
                                    <p:animScale>
                                      <p:cBhvr>
                                        <p:cTn id="99" dur="26">
                                          <p:stCondLst>
                                            <p:cond delay="1642"/>
                                          </p:stCondLst>
                                        </p:cTn>
                                        <p:tgtEl>
                                          <p:spTgt spid="3">
                                            <p:txEl>
                                              <p:pRg st="4" end="4"/>
                                            </p:txEl>
                                          </p:spTgt>
                                        </p:tgtEl>
                                      </p:cBhvr>
                                      <p:to x="100000" y="90000"/>
                                    </p:animScale>
                                    <p:animScale>
                                      <p:cBhvr>
                                        <p:cTn id="100" dur="166" decel="50000">
                                          <p:stCondLst>
                                            <p:cond delay="1668"/>
                                          </p:stCondLst>
                                        </p:cTn>
                                        <p:tgtEl>
                                          <p:spTgt spid="3">
                                            <p:txEl>
                                              <p:pRg st="4" end="4"/>
                                            </p:txEl>
                                          </p:spTgt>
                                        </p:tgtEl>
                                      </p:cBhvr>
                                      <p:to x="100000" y="100000"/>
                                    </p:animScale>
                                    <p:animScale>
                                      <p:cBhvr>
                                        <p:cTn id="101" dur="26">
                                          <p:stCondLst>
                                            <p:cond delay="1808"/>
                                          </p:stCondLst>
                                        </p:cTn>
                                        <p:tgtEl>
                                          <p:spTgt spid="3">
                                            <p:txEl>
                                              <p:pRg st="4" end="4"/>
                                            </p:txEl>
                                          </p:spTgt>
                                        </p:tgtEl>
                                      </p:cBhvr>
                                      <p:to x="100000" y="95000"/>
                                    </p:animScale>
                                    <p:animScale>
                                      <p:cBhvr>
                                        <p:cTn id="102" dur="166" decel="50000">
                                          <p:stCondLst>
                                            <p:cond delay="1834"/>
                                          </p:stCondLst>
                                        </p:cTn>
                                        <p:tgtEl>
                                          <p:spTgt spid="3">
                                            <p:txEl>
                                              <p:pRg st="4" end="4"/>
                                            </p:txEl>
                                          </p:spTgt>
                                        </p:tgtEl>
                                      </p:cBhvr>
                                      <p:to x="100000" y="100000"/>
                                    </p:animScale>
                                  </p:childTnLst>
                                </p:cTn>
                              </p:par>
                              <p:par>
                                <p:cTn id="103" presetID="26" presetClass="entr" presetSubtype="0" fill="hold" nodeType="withEffect">
                                  <p:stCondLst>
                                    <p:cond delay="0"/>
                                  </p:stCondLst>
                                  <p:childTnLst>
                                    <p:set>
                                      <p:cBhvr>
                                        <p:cTn id="104" dur="1" fill="hold">
                                          <p:stCondLst>
                                            <p:cond delay="0"/>
                                          </p:stCondLst>
                                        </p:cTn>
                                        <p:tgtEl>
                                          <p:spTgt spid="3">
                                            <p:txEl>
                                              <p:pRg st="5" end="5"/>
                                            </p:txEl>
                                          </p:spTgt>
                                        </p:tgtEl>
                                        <p:attrNameLst>
                                          <p:attrName>style.visibility</p:attrName>
                                        </p:attrNameLst>
                                      </p:cBhvr>
                                      <p:to>
                                        <p:strVal val="visible"/>
                                      </p:to>
                                    </p:set>
                                    <p:animEffect transition="in" filter="wipe(down)">
                                      <p:cBhvr>
                                        <p:cTn id="105" dur="580">
                                          <p:stCondLst>
                                            <p:cond delay="0"/>
                                          </p:stCondLst>
                                        </p:cTn>
                                        <p:tgtEl>
                                          <p:spTgt spid="3">
                                            <p:txEl>
                                              <p:pRg st="5" end="5"/>
                                            </p:txEl>
                                          </p:spTgt>
                                        </p:tgtEl>
                                      </p:cBhvr>
                                    </p:animEffect>
                                    <p:anim calcmode="lin" valueType="num">
                                      <p:cBhvr>
                                        <p:cTn id="106"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107"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08"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09"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10"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11" dur="26">
                                          <p:stCondLst>
                                            <p:cond delay="650"/>
                                          </p:stCondLst>
                                        </p:cTn>
                                        <p:tgtEl>
                                          <p:spTgt spid="3">
                                            <p:txEl>
                                              <p:pRg st="5" end="5"/>
                                            </p:txEl>
                                          </p:spTgt>
                                        </p:tgtEl>
                                      </p:cBhvr>
                                      <p:to x="100000" y="60000"/>
                                    </p:animScale>
                                    <p:animScale>
                                      <p:cBhvr>
                                        <p:cTn id="112" dur="166" decel="50000">
                                          <p:stCondLst>
                                            <p:cond delay="676"/>
                                          </p:stCondLst>
                                        </p:cTn>
                                        <p:tgtEl>
                                          <p:spTgt spid="3">
                                            <p:txEl>
                                              <p:pRg st="5" end="5"/>
                                            </p:txEl>
                                          </p:spTgt>
                                        </p:tgtEl>
                                      </p:cBhvr>
                                      <p:to x="100000" y="100000"/>
                                    </p:animScale>
                                    <p:animScale>
                                      <p:cBhvr>
                                        <p:cTn id="113" dur="26">
                                          <p:stCondLst>
                                            <p:cond delay="1312"/>
                                          </p:stCondLst>
                                        </p:cTn>
                                        <p:tgtEl>
                                          <p:spTgt spid="3">
                                            <p:txEl>
                                              <p:pRg st="5" end="5"/>
                                            </p:txEl>
                                          </p:spTgt>
                                        </p:tgtEl>
                                      </p:cBhvr>
                                      <p:to x="100000" y="80000"/>
                                    </p:animScale>
                                    <p:animScale>
                                      <p:cBhvr>
                                        <p:cTn id="114" dur="166" decel="50000">
                                          <p:stCondLst>
                                            <p:cond delay="1338"/>
                                          </p:stCondLst>
                                        </p:cTn>
                                        <p:tgtEl>
                                          <p:spTgt spid="3">
                                            <p:txEl>
                                              <p:pRg st="5" end="5"/>
                                            </p:txEl>
                                          </p:spTgt>
                                        </p:tgtEl>
                                      </p:cBhvr>
                                      <p:to x="100000" y="100000"/>
                                    </p:animScale>
                                    <p:animScale>
                                      <p:cBhvr>
                                        <p:cTn id="115" dur="26">
                                          <p:stCondLst>
                                            <p:cond delay="1642"/>
                                          </p:stCondLst>
                                        </p:cTn>
                                        <p:tgtEl>
                                          <p:spTgt spid="3">
                                            <p:txEl>
                                              <p:pRg st="5" end="5"/>
                                            </p:txEl>
                                          </p:spTgt>
                                        </p:tgtEl>
                                      </p:cBhvr>
                                      <p:to x="100000" y="90000"/>
                                    </p:animScale>
                                    <p:animScale>
                                      <p:cBhvr>
                                        <p:cTn id="116" dur="166" decel="50000">
                                          <p:stCondLst>
                                            <p:cond delay="1668"/>
                                          </p:stCondLst>
                                        </p:cTn>
                                        <p:tgtEl>
                                          <p:spTgt spid="3">
                                            <p:txEl>
                                              <p:pRg st="5" end="5"/>
                                            </p:txEl>
                                          </p:spTgt>
                                        </p:tgtEl>
                                      </p:cBhvr>
                                      <p:to x="100000" y="100000"/>
                                    </p:animScale>
                                    <p:animScale>
                                      <p:cBhvr>
                                        <p:cTn id="117" dur="26">
                                          <p:stCondLst>
                                            <p:cond delay="1808"/>
                                          </p:stCondLst>
                                        </p:cTn>
                                        <p:tgtEl>
                                          <p:spTgt spid="3">
                                            <p:txEl>
                                              <p:pRg st="5" end="5"/>
                                            </p:txEl>
                                          </p:spTgt>
                                        </p:tgtEl>
                                      </p:cBhvr>
                                      <p:to x="100000" y="95000"/>
                                    </p:animScale>
                                    <p:animScale>
                                      <p:cBhvr>
                                        <p:cTn id="118" dur="166" decel="50000">
                                          <p:stCondLst>
                                            <p:cond delay="1834"/>
                                          </p:stCondLst>
                                        </p:cTn>
                                        <p:tgtEl>
                                          <p:spTgt spid="3">
                                            <p:txEl>
                                              <p:pRg st="5" end="5"/>
                                            </p:txEl>
                                          </p:spTgt>
                                        </p:tgtEl>
                                      </p:cBhvr>
                                      <p:to x="100000" y="100000"/>
                                    </p:animScale>
                                  </p:childTnLst>
                                </p:cTn>
                              </p:par>
                              <p:par>
                                <p:cTn id="119" presetID="26" presetClass="entr" presetSubtype="0" fill="hold" nodeType="withEffect">
                                  <p:stCondLst>
                                    <p:cond delay="0"/>
                                  </p:stCondLst>
                                  <p:childTnLst>
                                    <p:set>
                                      <p:cBhvr>
                                        <p:cTn id="120" dur="1" fill="hold">
                                          <p:stCondLst>
                                            <p:cond delay="0"/>
                                          </p:stCondLst>
                                        </p:cTn>
                                        <p:tgtEl>
                                          <p:spTgt spid="3">
                                            <p:txEl>
                                              <p:pRg st="6" end="6"/>
                                            </p:txEl>
                                          </p:spTgt>
                                        </p:tgtEl>
                                        <p:attrNameLst>
                                          <p:attrName>style.visibility</p:attrName>
                                        </p:attrNameLst>
                                      </p:cBhvr>
                                      <p:to>
                                        <p:strVal val="visible"/>
                                      </p:to>
                                    </p:set>
                                    <p:animEffect transition="in" filter="wipe(down)">
                                      <p:cBhvr>
                                        <p:cTn id="121" dur="580">
                                          <p:stCondLst>
                                            <p:cond delay="0"/>
                                          </p:stCondLst>
                                        </p:cTn>
                                        <p:tgtEl>
                                          <p:spTgt spid="3">
                                            <p:txEl>
                                              <p:pRg st="6" end="6"/>
                                            </p:txEl>
                                          </p:spTgt>
                                        </p:tgtEl>
                                      </p:cBhvr>
                                    </p:animEffect>
                                    <p:anim calcmode="lin" valueType="num">
                                      <p:cBhvr>
                                        <p:cTn id="122"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23"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24"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25"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26"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27" dur="26">
                                          <p:stCondLst>
                                            <p:cond delay="650"/>
                                          </p:stCondLst>
                                        </p:cTn>
                                        <p:tgtEl>
                                          <p:spTgt spid="3">
                                            <p:txEl>
                                              <p:pRg st="6" end="6"/>
                                            </p:txEl>
                                          </p:spTgt>
                                        </p:tgtEl>
                                      </p:cBhvr>
                                      <p:to x="100000" y="60000"/>
                                    </p:animScale>
                                    <p:animScale>
                                      <p:cBhvr>
                                        <p:cTn id="128" dur="166" decel="50000">
                                          <p:stCondLst>
                                            <p:cond delay="676"/>
                                          </p:stCondLst>
                                        </p:cTn>
                                        <p:tgtEl>
                                          <p:spTgt spid="3">
                                            <p:txEl>
                                              <p:pRg st="6" end="6"/>
                                            </p:txEl>
                                          </p:spTgt>
                                        </p:tgtEl>
                                      </p:cBhvr>
                                      <p:to x="100000" y="100000"/>
                                    </p:animScale>
                                    <p:animScale>
                                      <p:cBhvr>
                                        <p:cTn id="129" dur="26">
                                          <p:stCondLst>
                                            <p:cond delay="1312"/>
                                          </p:stCondLst>
                                        </p:cTn>
                                        <p:tgtEl>
                                          <p:spTgt spid="3">
                                            <p:txEl>
                                              <p:pRg st="6" end="6"/>
                                            </p:txEl>
                                          </p:spTgt>
                                        </p:tgtEl>
                                      </p:cBhvr>
                                      <p:to x="100000" y="80000"/>
                                    </p:animScale>
                                    <p:animScale>
                                      <p:cBhvr>
                                        <p:cTn id="130" dur="166" decel="50000">
                                          <p:stCondLst>
                                            <p:cond delay="1338"/>
                                          </p:stCondLst>
                                        </p:cTn>
                                        <p:tgtEl>
                                          <p:spTgt spid="3">
                                            <p:txEl>
                                              <p:pRg st="6" end="6"/>
                                            </p:txEl>
                                          </p:spTgt>
                                        </p:tgtEl>
                                      </p:cBhvr>
                                      <p:to x="100000" y="100000"/>
                                    </p:animScale>
                                    <p:animScale>
                                      <p:cBhvr>
                                        <p:cTn id="131" dur="26">
                                          <p:stCondLst>
                                            <p:cond delay="1642"/>
                                          </p:stCondLst>
                                        </p:cTn>
                                        <p:tgtEl>
                                          <p:spTgt spid="3">
                                            <p:txEl>
                                              <p:pRg st="6" end="6"/>
                                            </p:txEl>
                                          </p:spTgt>
                                        </p:tgtEl>
                                      </p:cBhvr>
                                      <p:to x="100000" y="90000"/>
                                    </p:animScale>
                                    <p:animScale>
                                      <p:cBhvr>
                                        <p:cTn id="132" dur="166" decel="50000">
                                          <p:stCondLst>
                                            <p:cond delay="1668"/>
                                          </p:stCondLst>
                                        </p:cTn>
                                        <p:tgtEl>
                                          <p:spTgt spid="3">
                                            <p:txEl>
                                              <p:pRg st="6" end="6"/>
                                            </p:txEl>
                                          </p:spTgt>
                                        </p:tgtEl>
                                      </p:cBhvr>
                                      <p:to x="100000" y="100000"/>
                                    </p:animScale>
                                    <p:animScale>
                                      <p:cBhvr>
                                        <p:cTn id="133" dur="26">
                                          <p:stCondLst>
                                            <p:cond delay="1808"/>
                                          </p:stCondLst>
                                        </p:cTn>
                                        <p:tgtEl>
                                          <p:spTgt spid="3">
                                            <p:txEl>
                                              <p:pRg st="6" end="6"/>
                                            </p:txEl>
                                          </p:spTgt>
                                        </p:tgtEl>
                                      </p:cBhvr>
                                      <p:to x="100000" y="95000"/>
                                    </p:animScale>
                                    <p:animScale>
                                      <p:cBhvr>
                                        <p:cTn id="134" dur="166" decel="50000">
                                          <p:stCondLst>
                                            <p:cond delay="1834"/>
                                          </p:stCondLst>
                                        </p:cTn>
                                        <p:tgtEl>
                                          <p:spTgt spid="3">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Meet The Cast</a:t>
            </a:r>
            <a:endParaRPr lang="en-US" b="1" dirty="0"/>
          </a:p>
        </p:txBody>
      </p:sp>
      <p:sp>
        <p:nvSpPr>
          <p:cNvPr id="3" name="Content Placeholder 2"/>
          <p:cNvSpPr>
            <a:spLocks noGrp="1"/>
          </p:cNvSpPr>
          <p:nvPr>
            <p:ph sz="quarter" idx="1"/>
          </p:nvPr>
        </p:nvSpPr>
        <p:spPr/>
        <p:txBody>
          <a:bodyPr>
            <a:normAutofit lnSpcReduction="10000"/>
          </a:bodyPr>
          <a:lstStyle/>
          <a:p>
            <a:pPr>
              <a:buFont typeface="Arial" pitchFamily="34" charset="0"/>
              <a:buChar char="•"/>
            </a:pPr>
            <a:r>
              <a:rPr lang="en-US" dirty="0" smtClean="0">
                <a:solidFill>
                  <a:schemeClr val="tx2">
                    <a:lumMod val="60000"/>
                    <a:lumOff val="40000"/>
                  </a:schemeClr>
                </a:solidFill>
              </a:rPr>
              <a:t>Will Ferrell – Allen Gamble</a:t>
            </a:r>
          </a:p>
          <a:p>
            <a:pPr>
              <a:buFont typeface="Arial" pitchFamily="34" charset="0"/>
              <a:buChar char="•"/>
            </a:pPr>
            <a:endParaRPr lang="en-US" dirty="0" smtClean="0">
              <a:solidFill>
                <a:schemeClr val="tx2">
                  <a:lumMod val="60000"/>
                  <a:lumOff val="40000"/>
                </a:schemeClr>
              </a:solidFill>
            </a:endParaRPr>
          </a:p>
          <a:p>
            <a:pPr>
              <a:buFont typeface="Arial" pitchFamily="34" charset="0"/>
              <a:buChar char="•"/>
            </a:pPr>
            <a:r>
              <a:rPr lang="en-US" dirty="0" smtClean="0">
                <a:solidFill>
                  <a:schemeClr val="tx2">
                    <a:lumMod val="60000"/>
                    <a:lumOff val="40000"/>
                  </a:schemeClr>
                </a:solidFill>
              </a:rPr>
              <a:t>Mark </a:t>
            </a:r>
            <a:r>
              <a:rPr lang="en-US" dirty="0">
                <a:solidFill>
                  <a:schemeClr val="tx2">
                    <a:lumMod val="60000"/>
                    <a:lumOff val="40000"/>
                  </a:schemeClr>
                </a:solidFill>
              </a:rPr>
              <a:t>W</a:t>
            </a:r>
            <a:r>
              <a:rPr lang="en-US" dirty="0" smtClean="0">
                <a:solidFill>
                  <a:schemeClr val="tx2">
                    <a:lumMod val="60000"/>
                    <a:lumOff val="40000"/>
                  </a:schemeClr>
                </a:solidFill>
              </a:rPr>
              <a:t>ahlberg – Terry </a:t>
            </a:r>
            <a:r>
              <a:rPr lang="en-US" dirty="0" err="1" smtClean="0">
                <a:solidFill>
                  <a:schemeClr val="tx2">
                    <a:lumMod val="60000"/>
                    <a:lumOff val="40000"/>
                  </a:schemeClr>
                </a:solidFill>
              </a:rPr>
              <a:t>Hoitz</a:t>
            </a:r>
            <a:endParaRPr lang="en-US" dirty="0">
              <a:solidFill>
                <a:schemeClr val="tx2">
                  <a:lumMod val="60000"/>
                  <a:lumOff val="40000"/>
                </a:schemeClr>
              </a:solidFill>
            </a:endParaRPr>
          </a:p>
          <a:p>
            <a:pPr>
              <a:buFont typeface="Arial" pitchFamily="34" charset="0"/>
              <a:buChar char="•"/>
            </a:pPr>
            <a:endParaRPr lang="en-US" dirty="0" smtClean="0">
              <a:solidFill>
                <a:schemeClr val="tx2">
                  <a:lumMod val="60000"/>
                  <a:lumOff val="40000"/>
                </a:schemeClr>
              </a:solidFill>
            </a:endParaRPr>
          </a:p>
          <a:p>
            <a:pPr>
              <a:buFont typeface="Arial" pitchFamily="34" charset="0"/>
              <a:buChar char="•"/>
            </a:pPr>
            <a:r>
              <a:rPr lang="en-US" dirty="0" smtClean="0">
                <a:solidFill>
                  <a:schemeClr val="tx2">
                    <a:lumMod val="60000"/>
                    <a:lumOff val="40000"/>
                  </a:schemeClr>
                </a:solidFill>
              </a:rPr>
              <a:t>Eva Mendes – Dr. Sheila Gamble</a:t>
            </a:r>
          </a:p>
          <a:p>
            <a:pPr>
              <a:buFont typeface="Arial" pitchFamily="34" charset="0"/>
              <a:buChar char="•"/>
            </a:pPr>
            <a:endParaRPr lang="en-US" dirty="0" smtClean="0">
              <a:solidFill>
                <a:schemeClr val="tx2">
                  <a:lumMod val="60000"/>
                  <a:lumOff val="40000"/>
                </a:schemeClr>
              </a:solidFill>
            </a:endParaRPr>
          </a:p>
          <a:p>
            <a:pPr>
              <a:buFont typeface="Arial" pitchFamily="34" charset="0"/>
              <a:buChar char="•"/>
            </a:pPr>
            <a:r>
              <a:rPr lang="en-US" dirty="0" smtClean="0">
                <a:solidFill>
                  <a:schemeClr val="tx2">
                    <a:lumMod val="60000"/>
                    <a:lumOff val="40000"/>
                  </a:schemeClr>
                </a:solidFill>
              </a:rPr>
              <a:t>Dwayne Johnson – Christopher </a:t>
            </a:r>
            <a:r>
              <a:rPr lang="en-US" dirty="0" err="1" smtClean="0">
                <a:solidFill>
                  <a:schemeClr val="tx2">
                    <a:lumMod val="60000"/>
                    <a:lumOff val="40000"/>
                  </a:schemeClr>
                </a:solidFill>
              </a:rPr>
              <a:t>Danson</a:t>
            </a:r>
            <a:endParaRPr lang="en-US" dirty="0">
              <a:solidFill>
                <a:schemeClr val="tx2">
                  <a:lumMod val="60000"/>
                  <a:lumOff val="40000"/>
                </a:schemeClr>
              </a:solidFill>
            </a:endParaRPr>
          </a:p>
          <a:p>
            <a:pPr>
              <a:buFont typeface="Arial" pitchFamily="34" charset="0"/>
              <a:buChar char="•"/>
            </a:pPr>
            <a:endParaRPr lang="en-US" dirty="0" smtClean="0">
              <a:solidFill>
                <a:schemeClr val="tx2">
                  <a:lumMod val="60000"/>
                  <a:lumOff val="40000"/>
                </a:schemeClr>
              </a:solidFill>
            </a:endParaRPr>
          </a:p>
          <a:p>
            <a:pPr>
              <a:buFont typeface="Arial" pitchFamily="34" charset="0"/>
              <a:buChar char="•"/>
            </a:pPr>
            <a:r>
              <a:rPr lang="en-US" dirty="0" smtClean="0">
                <a:solidFill>
                  <a:schemeClr val="tx2">
                    <a:lumMod val="60000"/>
                    <a:lumOff val="40000"/>
                  </a:schemeClr>
                </a:solidFill>
              </a:rPr>
              <a:t>Samuel L. Jackson – P.K. </a:t>
            </a:r>
            <a:r>
              <a:rPr lang="en-US" dirty="0" err="1" smtClean="0">
                <a:solidFill>
                  <a:schemeClr val="tx2">
                    <a:lumMod val="60000"/>
                    <a:lumOff val="40000"/>
                  </a:schemeClr>
                </a:solidFill>
              </a:rPr>
              <a:t>Highsmith</a:t>
            </a:r>
            <a:endParaRPr lang="en-US" dirty="0">
              <a:solidFill>
                <a:schemeClr val="tx2">
                  <a:lumMod val="60000"/>
                  <a:lumOff val="40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4147" y="1219200"/>
            <a:ext cx="1371981" cy="1371981"/>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8846" y="5429250"/>
            <a:ext cx="914400" cy="136245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89366" y="4029646"/>
            <a:ext cx="1185548" cy="1371981"/>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87030" y="2634615"/>
            <a:ext cx="966216" cy="1362456"/>
          </a:xfrm>
          <a:prstGeom prst="rect">
            <a:avLst/>
          </a:prstGeom>
        </p:spPr>
      </p:pic>
    </p:spTree>
    <p:extLst>
      <p:ext uri="{BB962C8B-B14F-4D97-AF65-F5344CB8AC3E}">
        <p14:creationId xmlns:p14="http://schemas.microsoft.com/office/powerpoint/2010/main" val="33270879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500"/>
                                        <p:tgtEl>
                                          <p:spTgt spid="3">
                                            <p:txEl>
                                              <p:pRg st="6" end="6"/>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ppt_x"/>
                                          </p:val>
                                        </p:tav>
                                        <p:tav tm="100000">
                                          <p:val>
                                            <p:strVal val="#ppt_x"/>
                                          </p:val>
                                        </p:tav>
                                      </p:tavLst>
                                    </p:anim>
                                    <p:anim calcmode="lin" valueType="num">
                                      <p:cBhvr additive="base">
                                        <p:cTn id="4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3">
                                            <p:txEl>
                                              <p:pRg st="8" end="8"/>
                                            </p:txEl>
                                          </p:spTgt>
                                        </p:tgtEl>
                                        <p:attrNameLst>
                                          <p:attrName>style.visibility</p:attrName>
                                        </p:attrNameLst>
                                      </p:cBhvr>
                                      <p:to>
                                        <p:strVal val="visible"/>
                                      </p:to>
                                    </p:set>
                                    <p:animEffect transition="in" filter="fade">
                                      <p:cBhvr>
                                        <p:cTn id="50" dur="500"/>
                                        <p:tgtEl>
                                          <p:spTgt spid="3">
                                            <p:txEl>
                                              <p:pRg st="8" end="8"/>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500" fill="hold"/>
                                        <p:tgtEl>
                                          <p:spTgt spid="5"/>
                                        </p:tgtEl>
                                        <p:attrNameLst>
                                          <p:attrName>ppt_x</p:attrName>
                                        </p:attrNameLst>
                                      </p:cBhvr>
                                      <p:tavLst>
                                        <p:tav tm="0">
                                          <p:val>
                                            <p:strVal val="#ppt_x"/>
                                          </p:val>
                                        </p:tav>
                                        <p:tav tm="100000">
                                          <p:val>
                                            <p:strVal val="#ppt_x"/>
                                          </p:val>
                                        </p:tav>
                                      </p:tavLst>
                                    </p:anim>
                                    <p:anim calcmode="lin" valueType="num">
                                      <p:cBhvr additive="base">
                                        <p:cTn id="5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Meet My Favorite Actor</a:t>
            </a:r>
            <a:endParaRPr lang="en-US" b="1" dirty="0"/>
          </a:p>
        </p:txBody>
      </p:sp>
      <p:sp>
        <p:nvSpPr>
          <p:cNvPr id="3" name="Content Placeholder 2"/>
          <p:cNvSpPr>
            <a:spLocks noGrp="1"/>
          </p:cNvSpPr>
          <p:nvPr>
            <p:ph sz="quarter" idx="1"/>
          </p:nvPr>
        </p:nvSpPr>
        <p:spPr/>
        <p:txBody>
          <a:bodyPr>
            <a:normAutofit lnSpcReduction="10000"/>
          </a:bodyPr>
          <a:lstStyle/>
          <a:p>
            <a:pPr>
              <a:buFont typeface="Arial" pitchFamily="34" charset="0"/>
              <a:buChar char="•"/>
            </a:pPr>
            <a:r>
              <a:rPr lang="en-US" b="1" dirty="0" smtClean="0">
                <a:solidFill>
                  <a:schemeClr val="tx2">
                    <a:lumMod val="60000"/>
                    <a:lumOff val="40000"/>
                  </a:schemeClr>
                </a:solidFill>
              </a:rPr>
              <a:t>John William Ferrell</a:t>
            </a:r>
          </a:p>
          <a:p>
            <a:pPr>
              <a:buFont typeface="Arial" pitchFamily="34" charset="0"/>
              <a:buChar char="•"/>
            </a:pPr>
            <a:r>
              <a:rPr lang="en-US" dirty="0" smtClean="0">
                <a:solidFill>
                  <a:schemeClr val="tx2">
                    <a:lumMod val="60000"/>
                    <a:lumOff val="40000"/>
                  </a:schemeClr>
                </a:solidFill>
              </a:rPr>
              <a:t>Born on July 16, 1967, in </a:t>
            </a:r>
            <a:r>
              <a:rPr lang="en-US" b="1" i="1" dirty="0" smtClean="0">
                <a:solidFill>
                  <a:schemeClr val="tx2">
                    <a:lumMod val="60000"/>
                    <a:lumOff val="40000"/>
                  </a:schemeClr>
                </a:solidFill>
              </a:rPr>
              <a:t>Irvine</a:t>
            </a:r>
            <a:r>
              <a:rPr lang="en-US" i="1" dirty="0" smtClean="0">
                <a:solidFill>
                  <a:schemeClr val="tx2">
                    <a:lumMod val="60000"/>
                    <a:lumOff val="40000"/>
                  </a:schemeClr>
                </a:solidFill>
              </a:rPr>
              <a:t>, </a:t>
            </a:r>
            <a:r>
              <a:rPr lang="en-US" b="1" i="1" dirty="0" smtClean="0">
                <a:solidFill>
                  <a:schemeClr val="tx2">
                    <a:lumMod val="60000"/>
                    <a:lumOff val="40000"/>
                  </a:schemeClr>
                </a:solidFill>
              </a:rPr>
              <a:t>California</a:t>
            </a:r>
            <a:r>
              <a:rPr lang="en-US" i="1" dirty="0" smtClean="0">
                <a:solidFill>
                  <a:schemeClr val="tx2">
                    <a:lumMod val="60000"/>
                    <a:lumOff val="40000"/>
                  </a:schemeClr>
                </a:solidFill>
              </a:rPr>
              <a:t>, </a:t>
            </a:r>
            <a:r>
              <a:rPr lang="en-US" b="1" i="1" dirty="0" smtClean="0">
                <a:solidFill>
                  <a:schemeClr val="tx2">
                    <a:lumMod val="60000"/>
                    <a:lumOff val="40000"/>
                  </a:schemeClr>
                </a:solidFill>
              </a:rPr>
              <a:t>USA</a:t>
            </a:r>
          </a:p>
          <a:p>
            <a:pPr>
              <a:buFont typeface="Arial" pitchFamily="34" charset="0"/>
              <a:buChar char="•"/>
            </a:pPr>
            <a:r>
              <a:rPr lang="en-US" dirty="0" smtClean="0">
                <a:solidFill>
                  <a:schemeClr val="tx2">
                    <a:lumMod val="60000"/>
                    <a:lumOff val="40000"/>
                  </a:schemeClr>
                </a:solidFill>
              </a:rPr>
              <a:t>Married to </a:t>
            </a:r>
            <a:r>
              <a:rPr lang="en-US" b="1" i="1" dirty="0" err="1" smtClean="0">
                <a:solidFill>
                  <a:schemeClr val="tx2">
                    <a:lumMod val="60000"/>
                    <a:lumOff val="40000"/>
                  </a:schemeClr>
                </a:solidFill>
              </a:rPr>
              <a:t>Viveca</a:t>
            </a:r>
            <a:r>
              <a:rPr lang="en-US" b="1" i="1" dirty="0" smtClean="0">
                <a:solidFill>
                  <a:schemeClr val="tx2">
                    <a:lumMod val="60000"/>
                    <a:lumOff val="40000"/>
                  </a:schemeClr>
                </a:solidFill>
              </a:rPr>
              <a:t> </a:t>
            </a:r>
            <a:r>
              <a:rPr lang="en-US" b="1" i="1" dirty="0" err="1" smtClean="0">
                <a:solidFill>
                  <a:schemeClr val="tx2">
                    <a:lumMod val="60000"/>
                    <a:lumOff val="40000"/>
                  </a:schemeClr>
                </a:solidFill>
              </a:rPr>
              <a:t>Paulin</a:t>
            </a:r>
            <a:r>
              <a:rPr lang="en-US" b="1" i="1" dirty="0" smtClean="0">
                <a:solidFill>
                  <a:schemeClr val="tx2">
                    <a:lumMod val="60000"/>
                    <a:lumOff val="40000"/>
                  </a:schemeClr>
                </a:solidFill>
              </a:rPr>
              <a:t> </a:t>
            </a:r>
            <a:r>
              <a:rPr lang="en-US" dirty="0" smtClean="0">
                <a:solidFill>
                  <a:schemeClr val="tx2">
                    <a:lumMod val="60000"/>
                    <a:lumOff val="40000"/>
                  </a:schemeClr>
                </a:solidFill>
              </a:rPr>
              <a:t>in 2000 and have 3 kids</a:t>
            </a:r>
          </a:p>
          <a:p>
            <a:pPr>
              <a:buFont typeface="Arial" pitchFamily="34" charset="0"/>
              <a:buChar char="•"/>
            </a:pPr>
            <a:r>
              <a:rPr lang="en-US" dirty="0">
                <a:solidFill>
                  <a:schemeClr val="tx2">
                    <a:lumMod val="60000"/>
                    <a:lumOff val="40000"/>
                  </a:schemeClr>
                </a:solidFill>
              </a:rPr>
              <a:t>His father, </a:t>
            </a:r>
            <a:r>
              <a:rPr lang="en-US" b="1" i="1" dirty="0">
                <a:solidFill>
                  <a:schemeClr val="tx2">
                    <a:lumMod val="60000"/>
                    <a:lumOff val="40000"/>
                  </a:schemeClr>
                </a:solidFill>
                <a:hlinkClick r:id="rId2" action="ppaction://hlinkfile"/>
              </a:rPr>
              <a:t>Lee Ferrell</a:t>
            </a:r>
            <a:r>
              <a:rPr lang="en-US" dirty="0">
                <a:solidFill>
                  <a:schemeClr val="tx2">
                    <a:lumMod val="60000"/>
                    <a:lumOff val="40000"/>
                  </a:schemeClr>
                </a:solidFill>
              </a:rPr>
              <a:t>, was a longtime keyboardist and saxophonist for </a:t>
            </a:r>
            <a:r>
              <a:rPr lang="en-US" b="1" i="1" dirty="0">
                <a:solidFill>
                  <a:schemeClr val="tx2">
                    <a:lumMod val="60000"/>
                    <a:lumOff val="40000"/>
                  </a:schemeClr>
                </a:solidFill>
                <a:hlinkClick r:id="rId3" action="ppaction://hlinkfile"/>
              </a:rPr>
              <a:t>The Righteous Brothers</a:t>
            </a:r>
            <a:r>
              <a:rPr lang="en-US" dirty="0" smtClean="0">
                <a:solidFill>
                  <a:schemeClr val="tx2">
                    <a:lumMod val="60000"/>
                    <a:lumOff val="40000"/>
                  </a:schemeClr>
                </a:solidFill>
              </a:rPr>
              <a:t>.</a:t>
            </a:r>
          </a:p>
          <a:p>
            <a:pPr>
              <a:buFont typeface="Arial" pitchFamily="34" charset="0"/>
              <a:buChar char="•"/>
            </a:pPr>
            <a:r>
              <a:rPr lang="en-US" dirty="0" smtClean="0">
                <a:solidFill>
                  <a:schemeClr val="tx2">
                    <a:lumMod val="60000"/>
                    <a:lumOff val="40000"/>
                  </a:schemeClr>
                </a:solidFill>
              </a:rPr>
              <a:t>He first appeared on the television show, </a:t>
            </a:r>
            <a:r>
              <a:rPr lang="en-US" b="1" i="1" dirty="0" smtClean="0">
                <a:solidFill>
                  <a:schemeClr val="tx2">
                    <a:lumMod val="60000"/>
                    <a:lumOff val="40000"/>
                  </a:schemeClr>
                </a:solidFill>
              </a:rPr>
              <a:t>Saturday Night Live</a:t>
            </a:r>
            <a:r>
              <a:rPr lang="en-US" dirty="0" smtClean="0">
                <a:solidFill>
                  <a:schemeClr val="tx2">
                    <a:lumMod val="60000"/>
                    <a:lumOff val="40000"/>
                  </a:schemeClr>
                </a:solidFill>
              </a:rPr>
              <a:t>.</a:t>
            </a:r>
          </a:p>
          <a:p>
            <a:pPr>
              <a:buFont typeface="Arial" pitchFamily="34" charset="0"/>
              <a:buChar char="•"/>
            </a:pPr>
            <a:r>
              <a:rPr lang="en-US" dirty="0">
                <a:solidFill>
                  <a:schemeClr val="tx2">
                    <a:lumMod val="60000"/>
                    <a:lumOff val="40000"/>
                  </a:schemeClr>
                </a:solidFill>
              </a:rPr>
              <a:t>A kicker for the Varsity football team, and still holds the school record for the most field goals made.</a:t>
            </a:r>
          </a:p>
          <a:p>
            <a:pPr>
              <a:buFont typeface="Arial" pitchFamily="34" charset="0"/>
              <a:buChar char="•"/>
            </a:pPr>
            <a:endParaRPr lang="en-US" dirty="0">
              <a:solidFill>
                <a:schemeClr val="tx2">
                  <a:lumMod val="60000"/>
                  <a:lumOff val="40000"/>
                </a:schemeClr>
              </a:solidFill>
            </a:endParaRPr>
          </a:p>
          <a:p>
            <a:pPr>
              <a:buFont typeface="Arial" pitchFamily="34" charset="0"/>
              <a:buChar char="•"/>
            </a:pPr>
            <a:endParaRPr lang="en-US" dirty="0" smtClean="0">
              <a:solidFill>
                <a:schemeClr val="tx2">
                  <a:lumMod val="60000"/>
                  <a:lumOff val="40000"/>
                </a:schemeClr>
              </a:solidFill>
            </a:endParaRPr>
          </a:p>
          <a:p>
            <a:endParaRPr lang="en-US" dirty="0"/>
          </a:p>
        </p:txBody>
      </p:sp>
    </p:spTree>
    <p:extLst>
      <p:ext uri="{BB962C8B-B14F-4D97-AF65-F5344CB8AC3E}">
        <p14:creationId xmlns:p14="http://schemas.microsoft.com/office/powerpoint/2010/main" val="309730456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Other Guys Review</a:t>
            </a:r>
            <a:endParaRPr lang="en-US" b="1" dirty="0"/>
          </a:p>
        </p:txBody>
      </p:sp>
      <p:sp>
        <p:nvSpPr>
          <p:cNvPr id="3" name="Content Placeholder 2"/>
          <p:cNvSpPr>
            <a:spLocks noGrp="1"/>
          </p:cNvSpPr>
          <p:nvPr>
            <p:ph sz="quarter" idx="1"/>
          </p:nvPr>
        </p:nvSpPr>
        <p:spPr/>
        <p:txBody>
          <a:bodyPr/>
          <a:lstStyle/>
          <a:p>
            <a:pPr>
              <a:buFont typeface="Arial" pitchFamily="34" charset="0"/>
              <a:buChar char="•"/>
            </a:pPr>
            <a:r>
              <a:rPr lang="en-US" dirty="0" smtClean="0">
                <a:solidFill>
                  <a:schemeClr val="tx2">
                    <a:lumMod val="60000"/>
                    <a:lumOff val="40000"/>
                  </a:schemeClr>
                </a:solidFill>
              </a:rPr>
              <a:t>This movie is about two New York City detectives who don’t work well together, and have the opportunity to work on a case and act like the cops they idolize. The Movie takes place in New York City. </a:t>
            </a:r>
            <a:endParaRPr lang="en-US" dirty="0">
              <a:solidFill>
                <a:schemeClr val="tx2">
                  <a:lumMod val="60000"/>
                  <a:lumOff val="40000"/>
                </a:schemeClr>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4056507"/>
            <a:ext cx="1905000" cy="19050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34200" y="4056507"/>
            <a:ext cx="1403350" cy="1905000"/>
          </a:xfrm>
          <a:prstGeom prst="rect">
            <a:avLst/>
          </a:prstGeom>
        </p:spPr>
      </p:pic>
      <p:pic>
        <p:nvPicPr>
          <p:cNvPr id="7" name="dJEEXOu_GVc?version=3&amp;hl=en_US"/>
          <p:cNvPicPr>
            <a:picLocks noRot="1" noChangeAspect="1"/>
          </p:cNvPicPr>
          <p:nvPr>
            <a:videoFile r:link="rId1"/>
          </p:nvPr>
        </p:nvPicPr>
        <p:blipFill>
          <a:blip r:embed="rId5"/>
          <a:stretch>
            <a:fillRect/>
          </a:stretch>
        </p:blipFill>
        <p:spPr>
          <a:xfrm>
            <a:off x="3076575" y="3866007"/>
            <a:ext cx="3048000" cy="2286000"/>
          </a:xfrm>
          <a:prstGeom prst="rect">
            <a:avLst/>
          </a:prstGeom>
        </p:spPr>
      </p:pic>
    </p:spTree>
    <p:extLst>
      <p:ext uri="{BB962C8B-B14F-4D97-AF65-F5344CB8AC3E}">
        <p14:creationId xmlns:p14="http://schemas.microsoft.com/office/powerpoint/2010/main" val="143731082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fltVal val="0"/>
                                          </p:val>
                                        </p:tav>
                                        <p:tav tm="100000">
                                          <p:val>
                                            <p:strVal val="#ppt_w"/>
                                          </p:val>
                                        </p:tav>
                                      </p:tavLst>
                                    </p:anim>
                                    <p:anim calcmode="lin" valueType="num">
                                      <p:cBhvr>
                                        <p:cTn id="22" dur="1000" fill="hold"/>
                                        <p:tgtEl>
                                          <p:spTgt spid="5"/>
                                        </p:tgtEl>
                                        <p:attrNameLst>
                                          <p:attrName>ppt_h</p:attrName>
                                        </p:attrNameLst>
                                      </p:cBhvr>
                                      <p:tavLst>
                                        <p:tav tm="0">
                                          <p:val>
                                            <p:fltVal val="0"/>
                                          </p:val>
                                        </p:tav>
                                        <p:tav tm="100000">
                                          <p:val>
                                            <p:strVal val="#ppt_h"/>
                                          </p:val>
                                        </p:tav>
                                      </p:tavLst>
                                    </p:anim>
                                    <p:anim calcmode="lin" valueType="num">
                                      <p:cBhvr>
                                        <p:cTn id="23" dur="1000" fill="hold"/>
                                        <p:tgtEl>
                                          <p:spTgt spid="5"/>
                                        </p:tgtEl>
                                        <p:attrNameLst>
                                          <p:attrName>style.rotation</p:attrName>
                                        </p:attrNameLst>
                                      </p:cBhvr>
                                      <p:tavLst>
                                        <p:tav tm="0">
                                          <p:val>
                                            <p:fltVal val="90"/>
                                          </p:val>
                                        </p:tav>
                                        <p:tav tm="100000">
                                          <p:val>
                                            <p:fltVal val="0"/>
                                          </p:val>
                                        </p:tav>
                                      </p:tavLst>
                                    </p:anim>
                                    <p:animEffect transition="in" filter="fade">
                                      <p:cBhvr>
                                        <p:cTn id="24" dur="1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1000" fill="hold"/>
                                        <p:tgtEl>
                                          <p:spTgt spid="6"/>
                                        </p:tgtEl>
                                        <p:attrNameLst>
                                          <p:attrName>ppt_w</p:attrName>
                                        </p:attrNameLst>
                                      </p:cBhvr>
                                      <p:tavLst>
                                        <p:tav tm="0">
                                          <p:val>
                                            <p:fltVal val="0"/>
                                          </p:val>
                                        </p:tav>
                                        <p:tav tm="100000">
                                          <p:val>
                                            <p:strVal val="#ppt_w"/>
                                          </p:val>
                                        </p:tav>
                                      </p:tavLst>
                                    </p:anim>
                                    <p:anim calcmode="lin" valueType="num">
                                      <p:cBhvr>
                                        <p:cTn id="30" dur="1000" fill="hold"/>
                                        <p:tgtEl>
                                          <p:spTgt spid="6"/>
                                        </p:tgtEl>
                                        <p:attrNameLst>
                                          <p:attrName>ppt_h</p:attrName>
                                        </p:attrNameLst>
                                      </p:cBhvr>
                                      <p:tavLst>
                                        <p:tav tm="0">
                                          <p:val>
                                            <p:fltVal val="0"/>
                                          </p:val>
                                        </p:tav>
                                        <p:tav tm="100000">
                                          <p:val>
                                            <p:strVal val="#ppt_h"/>
                                          </p:val>
                                        </p:tav>
                                      </p:tavLst>
                                    </p:anim>
                                    <p:anim calcmode="lin" valueType="num">
                                      <p:cBhvr>
                                        <p:cTn id="31" dur="1000" fill="hold"/>
                                        <p:tgtEl>
                                          <p:spTgt spid="6"/>
                                        </p:tgtEl>
                                        <p:attrNameLst>
                                          <p:attrName>style.rotation</p:attrName>
                                        </p:attrNameLst>
                                      </p:cBhvr>
                                      <p:tavLst>
                                        <p:tav tm="0">
                                          <p:val>
                                            <p:fltVal val="90"/>
                                          </p:val>
                                        </p:tav>
                                        <p:tav tm="100000">
                                          <p:val>
                                            <p:fltVal val="0"/>
                                          </p:val>
                                        </p:tav>
                                      </p:tavLst>
                                    </p:anim>
                                    <p:animEffect transition="in" filter="fade">
                                      <p:cBhvr>
                                        <p:cTn id="32" dur="10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37" fill="hold" display="0">
                  <p:stCondLst>
                    <p:cond delay="indefinite"/>
                  </p:stCondLst>
                </p:cTn>
                <p:tgtEl>
                  <p:spTgt spid="7"/>
                </p:tgtEl>
              </p:cMediaNode>
            </p:video>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 “Must See” Movie</a:t>
            </a:r>
            <a:endParaRPr lang="en-US" b="1" dirty="0"/>
          </a:p>
        </p:txBody>
      </p:sp>
      <p:sp>
        <p:nvSpPr>
          <p:cNvPr id="3" name="Content Placeholder 2"/>
          <p:cNvSpPr>
            <a:spLocks noGrp="1"/>
          </p:cNvSpPr>
          <p:nvPr>
            <p:ph sz="quarter" idx="1"/>
          </p:nvPr>
        </p:nvSpPr>
        <p:spPr/>
        <p:txBody>
          <a:bodyPr/>
          <a:lstStyle/>
          <a:p>
            <a:pPr>
              <a:buFont typeface="Arial" pitchFamily="34" charset="0"/>
              <a:buChar char="•"/>
            </a:pPr>
            <a:r>
              <a:rPr lang="en-US" dirty="0" smtClean="0">
                <a:solidFill>
                  <a:schemeClr val="tx2">
                    <a:lumMod val="60000"/>
                    <a:lumOff val="40000"/>
                  </a:schemeClr>
                </a:solidFill>
              </a:rPr>
              <a:t>The other guys is a must see movie because, it was the funniest movie in 2010. Not only does it have the funniest scenes, but the movie also provides a variety of action scenes.  </a:t>
            </a:r>
            <a:endParaRPr lang="en-US" dirty="0">
              <a:solidFill>
                <a:schemeClr val="tx2">
                  <a:lumMod val="60000"/>
                  <a:lumOff val="40000"/>
                </a:schemeClr>
              </a:solidFill>
            </a:endParaRPr>
          </a:p>
        </p:txBody>
      </p:sp>
      <p:pic>
        <p:nvPicPr>
          <p:cNvPr id="4" name="iV6539XsWrc?version=3&amp;hl=en_US"/>
          <p:cNvPicPr>
            <a:picLocks noRot="1" noChangeAspect="1"/>
          </p:cNvPicPr>
          <p:nvPr>
            <a:videoFile r:link="rId1"/>
          </p:nvPr>
        </p:nvPicPr>
        <p:blipFill>
          <a:blip r:embed="rId3"/>
          <a:stretch>
            <a:fillRect/>
          </a:stretch>
        </p:blipFill>
        <p:spPr>
          <a:xfrm>
            <a:off x="3048000" y="3733800"/>
            <a:ext cx="3048000" cy="2286000"/>
          </a:xfrm>
          <a:prstGeom prst="rect">
            <a:avLst/>
          </a:prstGeom>
        </p:spPr>
      </p:pic>
      <p:pic>
        <p:nvPicPr>
          <p:cNvPr id="1027" name="Picture 3" descr="C:\Documents and Settings\bryansouza\Local Settings\Temporary Internet Files\Content.IE5\JCNA6DD1\MC90008399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43800" y="228599"/>
            <a:ext cx="1434339" cy="201761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Documents and Settings\bryansouza\Local Settings\Temporary Internet Files\Content.IE5\P3517F1S\MC900203120[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533400" y="3939482"/>
            <a:ext cx="1931406" cy="187463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Documents and Settings\bryansouza\Local Settings\Temporary Internet Files\Content.IE5\VSOCWB61\MC900030470[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53310" y="3581400"/>
            <a:ext cx="1580980"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839674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 calcmode="lin" valueType="num">
                                      <p:cBhvr additive="base">
                                        <p:cTn id="12" dur="500" fill="hold"/>
                                        <p:tgtEl>
                                          <p:spTgt spid="1027"/>
                                        </p:tgtEl>
                                        <p:attrNameLst>
                                          <p:attrName>ppt_x</p:attrName>
                                        </p:attrNameLst>
                                      </p:cBhvr>
                                      <p:tavLst>
                                        <p:tav tm="0">
                                          <p:val>
                                            <p:strVal val="#ppt_x"/>
                                          </p:val>
                                        </p:tav>
                                        <p:tav tm="100000">
                                          <p:val>
                                            <p:strVal val="#ppt_x"/>
                                          </p:val>
                                        </p:tav>
                                      </p:tavLst>
                                    </p:anim>
                                    <p:anim calcmode="lin" valueType="num">
                                      <p:cBhvr additive="base">
                                        <p:cTn id="13"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1" dur="1000"/>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028"/>
                                        </p:tgtEl>
                                        <p:attrNameLst>
                                          <p:attrName>style.visibility</p:attrName>
                                        </p:attrNameLst>
                                      </p:cBhvr>
                                      <p:to>
                                        <p:strVal val="visible"/>
                                      </p:to>
                                    </p:set>
                                    <p:animEffect transition="in" filter="fade">
                                      <p:cBhvr>
                                        <p:cTn id="26" dur="500"/>
                                        <p:tgtEl>
                                          <p:spTgt spid="1028"/>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029"/>
                                        </p:tgtEl>
                                        <p:attrNameLst>
                                          <p:attrName>style.visibility</p:attrName>
                                        </p:attrNameLst>
                                      </p:cBhvr>
                                      <p:to>
                                        <p:strVal val="visible"/>
                                      </p:to>
                                    </p:set>
                                    <p:animEffect transition="in" filter="fade">
                                      <p:cBhvr>
                                        <p:cTn id="31" dur="1000"/>
                                        <p:tgtEl>
                                          <p:spTgt spid="1029"/>
                                        </p:tgtEl>
                                      </p:cBhvr>
                                    </p:animEffect>
                                    <p:anim calcmode="lin" valueType="num">
                                      <p:cBhvr>
                                        <p:cTn id="32" dur="1000" fill="hold"/>
                                        <p:tgtEl>
                                          <p:spTgt spid="1029"/>
                                        </p:tgtEl>
                                        <p:attrNameLst>
                                          <p:attrName>ppt_x</p:attrName>
                                        </p:attrNameLst>
                                      </p:cBhvr>
                                      <p:tavLst>
                                        <p:tav tm="0">
                                          <p:val>
                                            <p:strVal val="#ppt_x"/>
                                          </p:val>
                                        </p:tav>
                                        <p:tav tm="100000">
                                          <p:val>
                                            <p:strVal val="#ppt_x"/>
                                          </p:val>
                                        </p:tav>
                                      </p:tavLst>
                                    </p:anim>
                                    <p:anim calcmode="lin" valueType="num">
                                      <p:cBhvr>
                                        <p:cTn id="33" dur="1000" fill="hold"/>
                                        <p:tgtEl>
                                          <p:spTgt spid="1029"/>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 presetClass="mediacall" presetSubtype="0" fill="hold" nodeType="clickEffect">
                                  <p:stCondLst>
                                    <p:cond delay="0"/>
                                  </p:stCondLst>
                                  <p:childTnLst>
                                    <p:cmd type="call" cmd="playFrom(0.0)">
                                      <p:cBhvr>
                                        <p:cTn id="37"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38" fill="hold" display="0">
                  <p:stCondLst>
                    <p:cond delay="indefinite"/>
                  </p:stCondLst>
                </p:cTn>
                <p:tgtEl>
                  <p:spTgt spid="4"/>
                </p:tgtEl>
              </p:cMediaNode>
            </p:video>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Also in the Running</a:t>
            </a:r>
            <a:endParaRPr lang="en-US" b="1"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74157020"/>
              </p:ext>
            </p:extLst>
          </p:nvPr>
        </p:nvGraphicFramePr>
        <p:xfrm>
          <a:off x="533400" y="2209800"/>
          <a:ext cx="8153400" cy="3312160"/>
        </p:xfrm>
        <a:graphic>
          <a:graphicData uri="http://schemas.openxmlformats.org/drawingml/2006/table">
            <a:tbl>
              <a:tblPr firstRow="1" bandRow="1">
                <a:tableStyleId>{5C22544A-7EE6-4342-B048-85BDC9FD1C3A}</a:tableStyleId>
              </a:tblPr>
              <a:tblGrid>
                <a:gridCol w="1630680"/>
                <a:gridCol w="1630680"/>
                <a:gridCol w="1630680"/>
                <a:gridCol w="1630680"/>
                <a:gridCol w="1630680"/>
              </a:tblGrid>
              <a:tr h="370840">
                <a:tc>
                  <a:txBody>
                    <a:bodyPr/>
                    <a:lstStyle/>
                    <a:p>
                      <a:r>
                        <a:rPr lang="en-US" dirty="0" smtClean="0"/>
                        <a:t>Movie Title</a:t>
                      </a:r>
                      <a:endParaRPr lang="en-US" dirty="0"/>
                    </a:p>
                  </a:txBody>
                  <a:tcPr/>
                </a:tc>
                <a:tc>
                  <a:txBody>
                    <a:bodyPr/>
                    <a:lstStyle/>
                    <a:p>
                      <a:r>
                        <a:rPr lang="en-US" dirty="0" smtClean="0"/>
                        <a:t>Release Date </a:t>
                      </a:r>
                      <a:endParaRPr lang="en-US" dirty="0"/>
                    </a:p>
                  </a:txBody>
                  <a:tcPr/>
                </a:tc>
                <a:tc>
                  <a:txBody>
                    <a:bodyPr/>
                    <a:lstStyle/>
                    <a:p>
                      <a:r>
                        <a:rPr lang="en-US" dirty="0" smtClean="0"/>
                        <a:t>Gross Earnings</a:t>
                      </a:r>
                      <a:endParaRPr lang="en-US" dirty="0"/>
                    </a:p>
                  </a:txBody>
                  <a:tcPr/>
                </a:tc>
                <a:tc>
                  <a:txBody>
                    <a:bodyPr/>
                    <a:lstStyle/>
                    <a:p>
                      <a:r>
                        <a:rPr lang="en-US" dirty="0" smtClean="0"/>
                        <a:t>Type of Film</a:t>
                      </a:r>
                      <a:endParaRPr lang="en-US" dirty="0"/>
                    </a:p>
                  </a:txBody>
                  <a:tcPr/>
                </a:tc>
                <a:tc>
                  <a:txBody>
                    <a:bodyPr/>
                    <a:lstStyle/>
                    <a:p>
                      <a:r>
                        <a:rPr lang="en-US" dirty="0" smtClean="0"/>
                        <a:t>Rating</a:t>
                      </a:r>
                      <a:endParaRPr lang="en-US" dirty="0"/>
                    </a:p>
                  </a:txBody>
                  <a:tcPr/>
                </a:tc>
              </a:tr>
              <a:tr h="370840">
                <a:tc>
                  <a:txBody>
                    <a:bodyPr/>
                    <a:lstStyle/>
                    <a:p>
                      <a:r>
                        <a:rPr lang="en-US" b="0" dirty="0" smtClean="0">
                          <a:solidFill>
                            <a:schemeClr val="accent1">
                              <a:lumMod val="50000"/>
                            </a:schemeClr>
                          </a:solidFill>
                        </a:rPr>
                        <a:t>Thor</a:t>
                      </a:r>
                      <a:endParaRPr lang="en-US" b="0" dirty="0">
                        <a:solidFill>
                          <a:schemeClr val="accent1">
                            <a:lumMod val="50000"/>
                          </a:schemeClr>
                        </a:solidFill>
                      </a:endParaRPr>
                    </a:p>
                  </a:txBody>
                  <a:tcPr/>
                </a:tc>
                <a:tc>
                  <a:txBody>
                    <a:bodyPr/>
                    <a:lstStyle/>
                    <a:p>
                      <a:r>
                        <a:rPr lang="en-US" dirty="0" smtClean="0">
                          <a:solidFill>
                            <a:schemeClr val="accent1">
                              <a:lumMod val="50000"/>
                            </a:schemeClr>
                          </a:solidFill>
                        </a:rPr>
                        <a:t>2011</a:t>
                      </a:r>
                      <a:endParaRPr lang="en-US" dirty="0">
                        <a:solidFill>
                          <a:schemeClr val="accent1">
                            <a:lumMod val="50000"/>
                          </a:schemeClr>
                        </a:solidFill>
                      </a:endParaRPr>
                    </a:p>
                  </a:txBody>
                  <a:tcPr/>
                </a:tc>
                <a:tc>
                  <a:txBody>
                    <a:bodyPr/>
                    <a:lstStyle/>
                    <a:p>
                      <a:r>
                        <a:rPr lang="en-US" b="1" dirty="0" smtClean="0">
                          <a:solidFill>
                            <a:schemeClr val="accent1">
                              <a:lumMod val="50000"/>
                            </a:schemeClr>
                          </a:solidFill>
                          <a:effectLst/>
                        </a:rPr>
                        <a:t>$275,416,744 </a:t>
                      </a:r>
                      <a:endParaRPr lang="en-US" b="1" dirty="0">
                        <a:solidFill>
                          <a:schemeClr val="accent1">
                            <a:lumMod val="50000"/>
                          </a:schemeClr>
                        </a:solidFill>
                      </a:endParaRPr>
                    </a:p>
                  </a:txBody>
                  <a:tcPr/>
                </a:tc>
                <a:tc>
                  <a:txBody>
                    <a:bodyPr/>
                    <a:lstStyle/>
                    <a:p>
                      <a:r>
                        <a:rPr lang="en-US" dirty="0" smtClean="0">
                          <a:solidFill>
                            <a:schemeClr val="accent1">
                              <a:lumMod val="50000"/>
                            </a:schemeClr>
                          </a:solidFill>
                        </a:rPr>
                        <a:t>Action</a:t>
                      </a:r>
                      <a:endParaRPr lang="en-US" dirty="0">
                        <a:solidFill>
                          <a:schemeClr val="accent1">
                            <a:lumMod val="50000"/>
                          </a:schemeClr>
                        </a:solidFill>
                      </a:endParaRPr>
                    </a:p>
                  </a:txBody>
                  <a:tcPr/>
                </a:tc>
                <a:tc>
                  <a:txBody>
                    <a:bodyPr/>
                    <a:lstStyle/>
                    <a:p>
                      <a:r>
                        <a:rPr lang="en-US" b="1" dirty="0" smtClean="0">
                          <a:solidFill>
                            <a:schemeClr val="accent1">
                              <a:lumMod val="50000"/>
                            </a:schemeClr>
                          </a:solidFill>
                        </a:rPr>
                        <a:t>7.5/10</a:t>
                      </a:r>
                      <a:endParaRPr lang="en-US" b="1" dirty="0">
                        <a:solidFill>
                          <a:schemeClr val="accent1">
                            <a:lumMod val="50000"/>
                          </a:schemeClr>
                        </a:solidFill>
                      </a:endParaRPr>
                    </a:p>
                  </a:txBody>
                  <a:tcPr/>
                </a:tc>
              </a:tr>
              <a:tr h="370840">
                <a:tc>
                  <a:txBody>
                    <a:bodyPr/>
                    <a:lstStyle/>
                    <a:p>
                      <a:r>
                        <a:rPr lang="en-US" b="0" dirty="0" smtClean="0">
                          <a:solidFill>
                            <a:schemeClr val="accent1">
                              <a:lumMod val="50000"/>
                            </a:schemeClr>
                          </a:solidFill>
                        </a:rPr>
                        <a:t>Toy Story 3</a:t>
                      </a:r>
                      <a:endParaRPr lang="en-US" b="0" dirty="0">
                        <a:solidFill>
                          <a:schemeClr val="accent1">
                            <a:lumMod val="50000"/>
                          </a:schemeClr>
                        </a:solidFill>
                      </a:endParaRPr>
                    </a:p>
                  </a:txBody>
                  <a:tcPr/>
                </a:tc>
                <a:tc>
                  <a:txBody>
                    <a:bodyPr/>
                    <a:lstStyle/>
                    <a:p>
                      <a:r>
                        <a:rPr lang="en-US" dirty="0" smtClean="0">
                          <a:solidFill>
                            <a:schemeClr val="accent1">
                              <a:lumMod val="50000"/>
                            </a:schemeClr>
                          </a:solidFill>
                        </a:rPr>
                        <a:t>2010</a:t>
                      </a:r>
                      <a:endParaRPr lang="en-US" dirty="0">
                        <a:solidFill>
                          <a:schemeClr val="accent1">
                            <a:lumMod val="50000"/>
                          </a:schemeClr>
                        </a:solidFill>
                      </a:endParaRPr>
                    </a:p>
                  </a:txBody>
                  <a:tcPr/>
                </a:tc>
                <a:tc>
                  <a:txBody>
                    <a:bodyPr/>
                    <a:lstStyle/>
                    <a:p>
                      <a:r>
                        <a:rPr lang="en-US" b="1" dirty="0" smtClean="0">
                          <a:solidFill>
                            <a:schemeClr val="accent1">
                              <a:lumMod val="50000"/>
                            </a:schemeClr>
                          </a:solidFill>
                          <a:effectLst/>
                        </a:rPr>
                        <a:t>$635,700,000 </a:t>
                      </a:r>
                      <a:endParaRPr lang="en-US" b="1" dirty="0">
                        <a:solidFill>
                          <a:schemeClr val="accent1">
                            <a:lumMod val="50000"/>
                          </a:schemeClr>
                        </a:solidFill>
                      </a:endParaRPr>
                    </a:p>
                  </a:txBody>
                  <a:tcPr/>
                </a:tc>
                <a:tc>
                  <a:txBody>
                    <a:bodyPr/>
                    <a:lstStyle/>
                    <a:p>
                      <a:r>
                        <a:rPr lang="en-US" dirty="0" smtClean="0">
                          <a:solidFill>
                            <a:schemeClr val="accent1">
                              <a:lumMod val="50000"/>
                            </a:schemeClr>
                          </a:solidFill>
                        </a:rPr>
                        <a:t>Animation</a:t>
                      </a:r>
                      <a:endParaRPr lang="en-US" dirty="0">
                        <a:solidFill>
                          <a:schemeClr val="accent1">
                            <a:lumMod val="50000"/>
                          </a:schemeClr>
                        </a:solidFill>
                      </a:endParaRPr>
                    </a:p>
                  </a:txBody>
                  <a:tcPr/>
                </a:tc>
                <a:tc>
                  <a:txBody>
                    <a:bodyPr/>
                    <a:lstStyle/>
                    <a:p>
                      <a:r>
                        <a:rPr lang="en-US" b="1" dirty="0" smtClean="0">
                          <a:solidFill>
                            <a:schemeClr val="accent1">
                              <a:lumMod val="50000"/>
                            </a:schemeClr>
                          </a:solidFill>
                        </a:rPr>
                        <a:t>8.6/10</a:t>
                      </a:r>
                      <a:endParaRPr lang="en-US" b="1" dirty="0">
                        <a:solidFill>
                          <a:schemeClr val="accent1">
                            <a:lumMod val="50000"/>
                          </a:schemeClr>
                        </a:solidFill>
                      </a:endParaRPr>
                    </a:p>
                  </a:txBody>
                  <a:tcPr/>
                </a:tc>
              </a:tr>
              <a:tr h="370840">
                <a:tc>
                  <a:txBody>
                    <a:bodyPr/>
                    <a:lstStyle/>
                    <a:p>
                      <a:r>
                        <a:rPr lang="en-US" b="0" dirty="0" smtClean="0">
                          <a:solidFill>
                            <a:schemeClr val="accent1">
                              <a:lumMod val="50000"/>
                            </a:schemeClr>
                          </a:solidFill>
                        </a:rPr>
                        <a:t>The Hangover</a:t>
                      </a:r>
                      <a:endParaRPr lang="en-US" b="0" dirty="0">
                        <a:solidFill>
                          <a:schemeClr val="accent1">
                            <a:lumMod val="50000"/>
                          </a:schemeClr>
                        </a:solidFill>
                      </a:endParaRPr>
                    </a:p>
                  </a:txBody>
                  <a:tcPr/>
                </a:tc>
                <a:tc>
                  <a:txBody>
                    <a:bodyPr/>
                    <a:lstStyle/>
                    <a:p>
                      <a:r>
                        <a:rPr lang="en-US" dirty="0" smtClean="0">
                          <a:solidFill>
                            <a:schemeClr val="accent1">
                              <a:lumMod val="50000"/>
                            </a:schemeClr>
                          </a:solidFill>
                        </a:rPr>
                        <a:t>2009</a:t>
                      </a:r>
                      <a:endParaRPr lang="en-US" dirty="0">
                        <a:solidFill>
                          <a:schemeClr val="accent1">
                            <a:lumMod val="50000"/>
                          </a:schemeClr>
                        </a:solidFill>
                      </a:endParaRPr>
                    </a:p>
                  </a:txBody>
                  <a:tcPr/>
                </a:tc>
                <a:tc>
                  <a:txBody>
                    <a:bodyPr/>
                    <a:lstStyle/>
                    <a:p>
                      <a:r>
                        <a:rPr lang="en-US" b="1" dirty="0" smtClean="0">
                          <a:solidFill>
                            <a:schemeClr val="accent1">
                              <a:lumMod val="50000"/>
                            </a:schemeClr>
                          </a:solidFill>
                          <a:effectLst/>
                        </a:rPr>
                        <a:t>$277,313,371 </a:t>
                      </a:r>
                      <a:endParaRPr lang="en-US" b="1" dirty="0">
                        <a:solidFill>
                          <a:schemeClr val="accent1">
                            <a:lumMod val="50000"/>
                          </a:schemeClr>
                        </a:solidFill>
                      </a:endParaRPr>
                    </a:p>
                  </a:txBody>
                  <a:tcPr/>
                </a:tc>
                <a:tc>
                  <a:txBody>
                    <a:bodyPr/>
                    <a:lstStyle/>
                    <a:p>
                      <a:r>
                        <a:rPr lang="en-US" dirty="0" smtClean="0">
                          <a:solidFill>
                            <a:schemeClr val="accent1">
                              <a:lumMod val="50000"/>
                            </a:schemeClr>
                          </a:solidFill>
                        </a:rPr>
                        <a:t>Comedy</a:t>
                      </a:r>
                      <a:endParaRPr lang="en-US" dirty="0">
                        <a:solidFill>
                          <a:schemeClr val="accent1">
                            <a:lumMod val="50000"/>
                          </a:schemeClr>
                        </a:solidFill>
                      </a:endParaRPr>
                    </a:p>
                  </a:txBody>
                  <a:tcPr/>
                </a:tc>
                <a:tc>
                  <a:txBody>
                    <a:bodyPr/>
                    <a:lstStyle/>
                    <a:p>
                      <a:r>
                        <a:rPr lang="en-US" b="1" i="0" dirty="0" smtClean="0">
                          <a:solidFill>
                            <a:schemeClr val="accent1">
                              <a:lumMod val="50000"/>
                            </a:schemeClr>
                          </a:solidFill>
                        </a:rPr>
                        <a:t>7.9/10</a:t>
                      </a:r>
                      <a:endParaRPr lang="en-US" b="1" i="0" dirty="0">
                        <a:solidFill>
                          <a:schemeClr val="accent1">
                            <a:lumMod val="50000"/>
                          </a:schemeClr>
                        </a:solidFill>
                      </a:endParaRPr>
                    </a:p>
                  </a:txBody>
                  <a:tcPr/>
                </a:tc>
              </a:tr>
              <a:tr h="370840">
                <a:tc>
                  <a:txBody>
                    <a:bodyPr/>
                    <a:lstStyle/>
                    <a:p>
                      <a:r>
                        <a:rPr lang="en-US" b="0" dirty="0" smtClean="0">
                          <a:solidFill>
                            <a:schemeClr val="accent1">
                              <a:lumMod val="50000"/>
                            </a:schemeClr>
                          </a:solidFill>
                        </a:rPr>
                        <a:t>Pirates of the Caribbean</a:t>
                      </a:r>
                      <a:endParaRPr lang="en-US" b="0" dirty="0">
                        <a:solidFill>
                          <a:schemeClr val="accent1">
                            <a:lumMod val="50000"/>
                          </a:schemeClr>
                        </a:solidFill>
                      </a:endParaRPr>
                    </a:p>
                  </a:txBody>
                  <a:tcPr/>
                </a:tc>
                <a:tc>
                  <a:txBody>
                    <a:bodyPr/>
                    <a:lstStyle/>
                    <a:p>
                      <a:r>
                        <a:rPr lang="en-US" dirty="0" smtClean="0">
                          <a:solidFill>
                            <a:schemeClr val="accent1">
                              <a:lumMod val="50000"/>
                            </a:schemeClr>
                          </a:solidFill>
                        </a:rPr>
                        <a:t>2011</a:t>
                      </a:r>
                      <a:endParaRPr lang="en-US" dirty="0">
                        <a:solidFill>
                          <a:schemeClr val="accent1">
                            <a:lumMod val="50000"/>
                          </a:schemeClr>
                        </a:solidFill>
                      </a:endParaRPr>
                    </a:p>
                  </a:txBody>
                  <a:tcPr/>
                </a:tc>
                <a:tc>
                  <a:txBody>
                    <a:bodyPr/>
                    <a:lstStyle/>
                    <a:p>
                      <a:r>
                        <a:rPr lang="en-US" b="1" dirty="0" smtClean="0">
                          <a:solidFill>
                            <a:schemeClr val="accent1">
                              <a:lumMod val="50000"/>
                            </a:schemeClr>
                          </a:solidFill>
                          <a:effectLst/>
                        </a:rPr>
                        <a:t>90,151,958 </a:t>
                      </a:r>
                      <a:endParaRPr lang="en-US" b="1" dirty="0">
                        <a:solidFill>
                          <a:schemeClr val="accent1">
                            <a:lumMod val="50000"/>
                          </a:schemeClr>
                        </a:solidFill>
                      </a:endParaRPr>
                    </a:p>
                  </a:txBody>
                  <a:tcPr/>
                </a:tc>
                <a:tc>
                  <a:txBody>
                    <a:bodyPr/>
                    <a:lstStyle/>
                    <a:p>
                      <a:r>
                        <a:rPr lang="en-US" dirty="0" smtClean="0">
                          <a:solidFill>
                            <a:schemeClr val="accent1">
                              <a:lumMod val="50000"/>
                            </a:schemeClr>
                          </a:solidFill>
                        </a:rPr>
                        <a:t>Action</a:t>
                      </a:r>
                      <a:endParaRPr lang="en-US" dirty="0">
                        <a:solidFill>
                          <a:schemeClr val="accent1">
                            <a:lumMod val="50000"/>
                          </a:schemeClr>
                        </a:solidFill>
                      </a:endParaRPr>
                    </a:p>
                  </a:txBody>
                  <a:tcPr/>
                </a:tc>
                <a:tc>
                  <a:txBody>
                    <a:bodyPr/>
                    <a:lstStyle/>
                    <a:p>
                      <a:r>
                        <a:rPr lang="en-US" b="1" dirty="0" smtClean="0">
                          <a:solidFill>
                            <a:schemeClr val="accent1">
                              <a:lumMod val="50000"/>
                            </a:schemeClr>
                          </a:solidFill>
                        </a:rPr>
                        <a:t>7.0/10</a:t>
                      </a:r>
                      <a:endParaRPr lang="en-US" b="1" dirty="0">
                        <a:solidFill>
                          <a:schemeClr val="accent1">
                            <a:lumMod val="50000"/>
                          </a:schemeClr>
                        </a:solidFill>
                      </a:endParaRPr>
                    </a:p>
                  </a:txBody>
                  <a:tcPr/>
                </a:tc>
              </a:tr>
              <a:tr h="370840">
                <a:tc>
                  <a:txBody>
                    <a:bodyPr/>
                    <a:lstStyle/>
                    <a:p>
                      <a:r>
                        <a:rPr lang="en-US" b="0" dirty="0" smtClean="0">
                          <a:solidFill>
                            <a:schemeClr val="accent1">
                              <a:lumMod val="50000"/>
                            </a:schemeClr>
                          </a:solidFill>
                        </a:rPr>
                        <a:t>Harry Potter and the Deathly Hollows: Part 1</a:t>
                      </a:r>
                      <a:endParaRPr lang="en-US" b="0" dirty="0">
                        <a:solidFill>
                          <a:schemeClr val="accent1">
                            <a:lumMod val="50000"/>
                          </a:schemeClr>
                        </a:solidFill>
                      </a:endParaRPr>
                    </a:p>
                  </a:txBody>
                  <a:tcPr/>
                </a:tc>
                <a:tc>
                  <a:txBody>
                    <a:bodyPr/>
                    <a:lstStyle/>
                    <a:p>
                      <a:r>
                        <a:rPr lang="en-US" dirty="0" smtClean="0">
                          <a:solidFill>
                            <a:schemeClr val="accent1">
                              <a:lumMod val="50000"/>
                            </a:schemeClr>
                          </a:solidFill>
                        </a:rPr>
                        <a:t>2010</a:t>
                      </a:r>
                      <a:endParaRPr lang="en-US" dirty="0">
                        <a:solidFill>
                          <a:schemeClr val="accent1">
                            <a:lumMod val="50000"/>
                          </a:schemeClr>
                        </a:solidFill>
                      </a:endParaRPr>
                    </a:p>
                  </a:txBody>
                  <a:tcPr/>
                </a:tc>
                <a:tc>
                  <a:txBody>
                    <a:bodyPr/>
                    <a:lstStyle/>
                    <a:p>
                      <a:r>
                        <a:rPr lang="en-US" b="1" dirty="0" smtClean="0">
                          <a:solidFill>
                            <a:schemeClr val="accent1">
                              <a:lumMod val="50000"/>
                            </a:schemeClr>
                          </a:solidFill>
                          <a:effectLst/>
                        </a:rPr>
                        <a:t>$294,980,434 </a:t>
                      </a:r>
                      <a:endParaRPr lang="en-US" b="1" dirty="0">
                        <a:solidFill>
                          <a:schemeClr val="accent1">
                            <a:lumMod val="50000"/>
                          </a:schemeClr>
                        </a:solidFill>
                      </a:endParaRPr>
                    </a:p>
                  </a:txBody>
                  <a:tcPr/>
                </a:tc>
                <a:tc>
                  <a:txBody>
                    <a:bodyPr/>
                    <a:lstStyle/>
                    <a:p>
                      <a:r>
                        <a:rPr lang="en-US" dirty="0" smtClean="0">
                          <a:solidFill>
                            <a:schemeClr val="accent1">
                              <a:lumMod val="50000"/>
                            </a:schemeClr>
                          </a:solidFill>
                        </a:rPr>
                        <a:t>Adventure </a:t>
                      </a:r>
                      <a:endParaRPr lang="en-US" dirty="0">
                        <a:solidFill>
                          <a:schemeClr val="accent1">
                            <a:lumMod val="50000"/>
                          </a:schemeClr>
                        </a:solidFill>
                      </a:endParaRPr>
                    </a:p>
                  </a:txBody>
                  <a:tcPr/>
                </a:tc>
                <a:tc>
                  <a:txBody>
                    <a:bodyPr/>
                    <a:lstStyle/>
                    <a:p>
                      <a:r>
                        <a:rPr lang="en-US" b="1" dirty="0" smtClean="0">
                          <a:solidFill>
                            <a:schemeClr val="accent1">
                              <a:lumMod val="50000"/>
                            </a:schemeClr>
                          </a:solidFill>
                        </a:rPr>
                        <a:t>7.7/10</a:t>
                      </a:r>
                      <a:endParaRPr lang="en-US" b="1" dirty="0">
                        <a:solidFill>
                          <a:schemeClr val="accent1">
                            <a:lumMod val="50000"/>
                          </a:schemeClr>
                        </a:solidFill>
                      </a:endParaRPr>
                    </a:p>
                  </a:txBody>
                  <a:tcPr/>
                </a:tc>
              </a:tr>
            </a:tbl>
          </a:graphicData>
        </a:graphic>
      </p:graphicFrame>
    </p:spTree>
    <p:extLst>
      <p:ext uri="{BB962C8B-B14F-4D97-AF65-F5344CB8AC3E}">
        <p14:creationId xmlns:p14="http://schemas.microsoft.com/office/powerpoint/2010/main" val="30335291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2362200"/>
            <a:ext cx="8153400" cy="1219200"/>
          </a:xfrm>
        </p:spPr>
        <p:txBody>
          <a:bodyPr>
            <a:normAutofit fontScale="92500" lnSpcReduction="10000"/>
          </a:bodyPr>
          <a:lstStyle/>
          <a:p>
            <a:pPr marL="0" indent="0" algn="ctr">
              <a:buNone/>
            </a:pPr>
            <a:r>
              <a:rPr lang="en-US" b="1" dirty="0" smtClean="0">
                <a:solidFill>
                  <a:schemeClr val="tx2">
                    <a:lumMod val="60000"/>
                    <a:lumOff val="40000"/>
                  </a:schemeClr>
                </a:solidFill>
              </a:rPr>
              <a:t>THANK YOU! </a:t>
            </a:r>
            <a:r>
              <a:rPr lang="en-US" dirty="0" smtClean="0">
                <a:solidFill>
                  <a:schemeClr val="tx2">
                    <a:lumMod val="60000"/>
                    <a:lumOff val="40000"/>
                  </a:schemeClr>
                </a:solidFill>
              </a:rPr>
              <a:t>for participating in watching this slideshow. I hope you take some time in watching these movies, you will have a blast!</a:t>
            </a:r>
            <a:endParaRPr lang="en-US" dirty="0">
              <a:solidFill>
                <a:schemeClr val="tx2">
                  <a:lumMod val="60000"/>
                  <a:lumOff val="40000"/>
                </a:schemeClr>
              </a:solidFill>
            </a:endParaRPr>
          </a:p>
        </p:txBody>
      </p:sp>
      <p:pic>
        <p:nvPicPr>
          <p:cNvPr id="2050" name="Picture 2" descr="C:\Documents and Settings\bryansouza\Local Settings\Temporary Internet Files\Content.IE5\VSOCWB61\MC90020312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05800" y="6019800"/>
            <a:ext cx="762000" cy="739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19327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050"/>
                                        </p:tgtEl>
                                        <p:attrNameLst>
                                          <p:attrName>style.visibility</p:attrName>
                                        </p:attrNameLst>
                                      </p:cBhvr>
                                      <p:to>
                                        <p:strVal val="visible"/>
                                      </p:to>
                                    </p:set>
                                    <p:anim calcmode="lin" valueType="num">
                                      <p:cBhvr additive="base">
                                        <p:cTn id="15" dur="500" fill="hold"/>
                                        <p:tgtEl>
                                          <p:spTgt spid="2050"/>
                                        </p:tgtEl>
                                        <p:attrNameLst>
                                          <p:attrName>ppt_x</p:attrName>
                                        </p:attrNameLst>
                                      </p:cBhvr>
                                      <p:tavLst>
                                        <p:tav tm="0">
                                          <p:val>
                                            <p:strVal val="#ppt_x"/>
                                          </p:val>
                                        </p:tav>
                                        <p:tav tm="100000">
                                          <p:val>
                                            <p:strVal val="#ppt_x"/>
                                          </p:val>
                                        </p:tav>
                                      </p:tavLst>
                                    </p:anim>
                                    <p:anim calcmode="lin" valueType="num">
                                      <p:cBhvr additive="base">
                                        <p:cTn id="16"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209</TotalTime>
  <Words>355</Words>
  <Application>Microsoft Office PowerPoint</Application>
  <PresentationFormat>On-screen Show (4:3)</PresentationFormat>
  <Paragraphs>64</Paragraphs>
  <Slides>8</Slides>
  <Notes>0</Notes>
  <HiddenSlides>0</HiddenSlides>
  <MMClips>2</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Median</vt:lpstr>
      <vt:lpstr>The Other Guys</vt:lpstr>
      <vt:lpstr>The Other Guys</vt:lpstr>
      <vt:lpstr>Meet The Cast</vt:lpstr>
      <vt:lpstr>Meet My Favorite Actor</vt:lpstr>
      <vt:lpstr>The Other Guys Review</vt:lpstr>
      <vt:lpstr>A “Must See” Movie</vt:lpstr>
      <vt:lpstr>Also in the Running</vt:lpstr>
      <vt:lpstr>PowerPoint Presentation</vt:lpstr>
    </vt:vector>
  </TitlesOfParts>
  <Company>Ridgefield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Night at the Oscars</dc:title>
  <dc:creator>RPS</dc:creator>
  <cp:lastModifiedBy>RPS</cp:lastModifiedBy>
  <cp:revision>17</cp:revision>
  <dcterms:created xsi:type="dcterms:W3CDTF">2011-06-02T13:16:03Z</dcterms:created>
  <dcterms:modified xsi:type="dcterms:W3CDTF">2011-06-15T13:54:50Z</dcterms:modified>
</cp:coreProperties>
</file>