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FC4038D-4164-4B22-986A-F0E524BC0E1F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F7093DA-3A67-4A53-80E1-EF2BB416766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038D-4164-4B22-986A-F0E524BC0E1F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93DA-3A67-4A53-80E1-EF2BB41676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038D-4164-4B22-986A-F0E524BC0E1F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7093DA-3A67-4A53-80E1-EF2BB41676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038D-4164-4B22-986A-F0E524BC0E1F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93DA-3A67-4A53-80E1-EF2BB416766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C4038D-4164-4B22-986A-F0E524BC0E1F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7093DA-3A67-4A53-80E1-EF2BB416766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038D-4164-4B22-986A-F0E524BC0E1F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93DA-3A67-4A53-80E1-EF2BB416766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038D-4164-4B22-986A-F0E524BC0E1F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93DA-3A67-4A53-80E1-EF2BB416766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038D-4164-4B22-986A-F0E524BC0E1F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93DA-3A67-4A53-80E1-EF2BB416766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038D-4164-4B22-986A-F0E524BC0E1F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93DA-3A67-4A53-80E1-EF2BB41676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038D-4164-4B22-986A-F0E524BC0E1F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F7093DA-3A67-4A53-80E1-EF2BB416766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038D-4164-4B22-986A-F0E524BC0E1F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93DA-3A67-4A53-80E1-EF2BB416766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0FC4038D-4164-4B22-986A-F0E524BC0E1F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3F7093DA-3A67-4A53-80E1-EF2BB41676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aaJCD6ZV2NU?version=3&amp;hl=en_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304800"/>
            <a:ext cx="5181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w Cen MT Condensed" pitchFamily="34" charset="0"/>
              </a:rPr>
              <a:t>On Tour With The Beatles</a:t>
            </a:r>
            <a:endParaRPr lang="en-US" sz="7200" dirty="0">
              <a:solidFill>
                <a:schemeClr val="accent4">
                  <a:lumMod val="60000"/>
                  <a:lumOff val="40000"/>
                </a:schemeClr>
              </a:solidFill>
              <a:latin typeface="Tw Cen MT Condense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2613124"/>
            <a:ext cx="518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w Cen MT Condensed" pitchFamily="34" charset="0"/>
              </a:rPr>
              <a:t>This Presentation will take you on tour with the greatest band of all time</a:t>
            </a:r>
            <a:endParaRPr lang="en-US" sz="3200" dirty="0">
              <a:solidFill>
                <a:schemeClr val="accent4">
                  <a:lumMod val="60000"/>
                  <a:lumOff val="40000"/>
                </a:schemeClr>
              </a:solidFill>
              <a:latin typeface="Tw Cen MT Condense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0400" y="5715000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w Cen MT Condensed" pitchFamily="34" charset="0"/>
              </a:rPr>
              <a:t>Presented by: Bryan Souza</a:t>
            </a:r>
          </a:p>
          <a:p>
            <a:r>
              <a:rPr lang="en-US" sz="1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w Cen MT Condensed" pitchFamily="34" charset="0"/>
              </a:rPr>
              <a:t>Project #13: My Favorite Band or Solo Artist</a:t>
            </a:r>
          </a:p>
          <a:p>
            <a:r>
              <a:rPr lang="en-US" sz="1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w Cen MT Condensed" pitchFamily="34" charset="0"/>
              </a:rPr>
              <a:t>5.26.11</a:t>
            </a:r>
          </a:p>
        </p:txBody>
      </p:sp>
    </p:spTree>
    <p:extLst>
      <p:ext uri="{BB962C8B-B14F-4D97-AF65-F5344CB8AC3E}">
        <p14:creationId xmlns:p14="http://schemas.microsoft.com/office/powerpoint/2010/main" val="238597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n-US" sz="2400" dirty="0" smtClean="0">
                <a:latin typeface="Tw Cen MT Condensed" pitchFamily="34" charset="0"/>
              </a:rPr>
              <a:t>The Beatles are a band that play rock and pop music. The record labels the band were with was </a:t>
            </a:r>
            <a:r>
              <a:rPr lang="en-US" sz="2400" dirty="0" err="1" smtClean="0">
                <a:latin typeface="Tw Cen MT Condensed" pitchFamily="34" charset="0"/>
              </a:rPr>
              <a:t>Parlophone</a:t>
            </a:r>
            <a:r>
              <a:rPr lang="en-US" sz="2400" dirty="0" smtClean="0">
                <a:latin typeface="Tw Cen MT Condensed" pitchFamily="34" charset="0"/>
              </a:rPr>
              <a:t>, Capitol, Apple. The band was together for 10 years, 1960-1970. Two CD titles the band has made is </a:t>
            </a:r>
            <a:r>
              <a:rPr lang="en-US" sz="2400" i="1" dirty="0" smtClean="0">
                <a:latin typeface="Tw Cen MT Condensed" pitchFamily="34" charset="0"/>
              </a:rPr>
              <a:t>Magical Mystery Tour</a:t>
            </a:r>
            <a:r>
              <a:rPr lang="en-US" sz="2400" dirty="0" smtClean="0">
                <a:latin typeface="Tw Cen MT Condensed" pitchFamily="34" charset="0"/>
              </a:rPr>
              <a:t>, and </a:t>
            </a:r>
            <a:r>
              <a:rPr lang="en-US" sz="2400" i="1" dirty="0" smtClean="0">
                <a:latin typeface="Tw Cen MT Condensed" pitchFamily="34" charset="0"/>
              </a:rPr>
              <a:t>Past Masters </a:t>
            </a:r>
            <a:endParaRPr lang="en-US" sz="2400" i="1" dirty="0">
              <a:latin typeface="Tw Cen MT Condensed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 Condensed" pitchFamily="34" charset="0"/>
              </a:rPr>
              <a:t>Come back stage for a brief history of how it all began for The Beatles</a:t>
            </a:r>
            <a:endParaRPr lang="en-US" dirty="0">
              <a:latin typeface="Tw Cen MT Condensed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536" y="3581400"/>
            <a:ext cx="4205288" cy="278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18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035" y="1859280"/>
            <a:ext cx="1177064" cy="1752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 Condensed" pitchFamily="34" charset="0"/>
              </a:rPr>
              <a:t>Meet the Beatles</a:t>
            </a:r>
            <a:endParaRPr lang="en-US" dirty="0">
              <a:latin typeface="Tw Cen MT Condense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361188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w Cen MT Condensed" pitchFamily="34" charset="0"/>
              </a:rPr>
              <a:t>John Lennon</a:t>
            </a:r>
          </a:p>
          <a:p>
            <a:pPr algn="ctr"/>
            <a:r>
              <a:rPr lang="en-US" dirty="0" smtClean="0">
                <a:latin typeface="Tw Cen MT Condensed" pitchFamily="34" charset="0"/>
              </a:rPr>
              <a:t>Rhythm Guitar, vocals </a:t>
            </a:r>
            <a:endParaRPr lang="en-US" dirty="0">
              <a:latin typeface="Tw Cen MT Condense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7745" y="3611880"/>
            <a:ext cx="1759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w Cen MT Condensed" pitchFamily="34" charset="0"/>
              </a:rPr>
              <a:t>Paul </a:t>
            </a:r>
            <a:r>
              <a:rPr lang="en-US" dirty="0" err="1" smtClean="0">
                <a:latin typeface="Tw Cen MT Condensed" pitchFamily="34" charset="0"/>
              </a:rPr>
              <a:t>Mccartney</a:t>
            </a:r>
            <a:r>
              <a:rPr lang="en-US" dirty="0" smtClean="0">
                <a:latin typeface="Tw Cen MT Condensed" pitchFamily="34" charset="0"/>
              </a:rPr>
              <a:t> </a:t>
            </a:r>
          </a:p>
          <a:p>
            <a:pPr algn="ctr"/>
            <a:r>
              <a:rPr lang="en-US" dirty="0" smtClean="0">
                <a:latin typeface="Tw Cen MT Condensed" pitchFamily="34" charset="0"/>
              </a:rPr>
              <a:t>Bass Guitar, vocals</a:t>
            </a:r>
            <a:endParaRPr lang="en-US" dirty="0">
              <a:latin typeface="Tw Cen MT Condensed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518" y="4258211"/>
            <a:ext cx="1633728" cy="17463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74233" y="6004561"/>
            <a:ext cx="1466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w Cen MT Condensed" pitchFamily="34" charset="0"/>
              </a:rPr>
              <a:t>George Harrison</a:t>
            </a:r>
          </a:p>
          <a:p>
            <a:pPr algn="ctr"/>
            <a:r>
              <a:rPr lang="en-US" dirty="0" smtClean="0">
                <a:latin typeface="Tw Cen MT Condensed" pitchFamily="34" charset="0"/>
              </a:rPr>
              <a:t>Lead Guitar, vocals</a:t>
            </a:r>
            <a:endParaRPr lang="en-US" dirty="0">
              <a:latin typeface="Tw Cen MT Condensed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732" y="4258211"/>
            <a:ext cx="1383792" cy="1828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55820" y="6004562"/>
            <a:ext cx="1127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latin typeface="Tw Cen MT Condensed" pitchFamily="34" charset="0"/>
              </a:rPr>
              <a:t>Ringo</a:t>
            </a:r>
            <a:r>
              <a:rPr lang="en-US" dirty="0" smtClean="0">
                <a:latin typeface="Tw Cen MT Condensed" pitchFamily="34" charset="0"/>
              </a:rPr>
              <a:t> Starr </a:t>
            </a:r>
          </a:p>
          <a:p>
            <a:pPr algn="ctr"/>
            <a:r>
              <a:rPr lang="en-US" dirty="0" smtClean="0">
                <a:latin typeface="Tw Cen MT Condensed" pitchFamily="34" charset="0"/>
              </a:rPr>
              <a:t>Drums, vocals</a:t>
            </a:r>
            <a:endParaRPr lang="en-US" dirty="0">
              <a:latin typeface="Tw Cen MT Condensed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057" y="1859280"/>
            <a:ext cx="1320653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22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8315767"/>
              </p:ext>
            </p:extLst>
          </p:nvPr>
        </p:nvGraphicFramePr>
        <p:xfrm>
          <a:off x="381000" y="1905000"/>
          <a:ext cx="8407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3700"/>
                <a:gridCol w="42037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Album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 Title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w Cen M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Year Released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w Cen MT Condensed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A Hard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 Days Night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w Cen M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1964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w Cen MT Condensed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Help!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w Cen M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1965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w Cen MT Condensed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The Beatles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w Cen M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1968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w Cen MT Condensed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Yellow Submarine 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w Cen M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1969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w Cen MT Condensed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Let it be 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w Cen M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w Cen MT Condensed" pitchFamily="34" charset="0"/>
                        </a:rPr>
                        <a:t>1970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w Cen MT Condense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 Condensed" pitchFamily="34" charset="0"/>
              </a:rPr>
              <a:t>The Beatles Top selling albums of all time</a:t>
            </a:r>
            <a:endParaRPr lang="en-US" dirty="0">
              <a:latin typeface="Tw Cen MT Condensed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419600"/>
            <a:ext cx="3352800" cy="204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14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r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 Condensed" pitchFamily="34" charset="0"/>
              </a:rPr>
              <a:t>Biography of Paul </a:t>
            </a:r>
            <a:r>
              <a:rPr lang="en-US" dirty="0" err="1" smtClean="0">
                <a:latin typeface="Tw Cen MT Condensed" pitchFamily="34" charset="0"/>
              </a:rPr>
              <a:t>Mccartney</a:t>
            </a:r>
            <a:endParaRPr lang="en-US" dirty="0">
              <a:latin typeface="Tw Cen MT Condense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75260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James Paul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Mccartney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, was born on June 18</a:t>
            </a:r>
            <a:r>
              <a:rPr lang="en-US" sz="2400" baseline="30000" dirty="0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th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, 1942 in Liverpool, England. The role he had in his band was Bass Guitar, and Vocals. His birthday is on June 18</a:t>
            </a:r>
            <a:r>
              <a:rPr lang="en-US" sz="2400" baseline="30000" dirty="0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th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 and he is now 68 years old. Paul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Mccartney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 is still living in England. Paul’s mother, Mary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Mccartney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, died of an embolism after an operation to stop the spread of her breast cancer. His father, Jim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Mccartney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w Cen MT Condensed" pitchFamily="34" charset="0"/>
              </a:rPr>
              <a:t>, was a trumpet player who led Jim Macs Jazz Band in the 1920’s. Besides being a musician, Paul is also a painter and a poet.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Tw Cen MT Condensed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343400"/>
            <a:ext cx="2276475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43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981200"/>
            <a:ext cx="8407893" cy="4407408"/>
          </a:xfrm>
        </p:spPr>
        <p:txBody>
          <a:bodyPr>
            <a:normAutofit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sz="2400" dirty="0" smtClean="0">
                <a:latin typeface="Tw Cen MT Condensed" pitchFamily="34" charset="0"/>
              </a:rPr>
              <a:t>Hey Jude</a:t>
            </a:r>
            <a:endParaRPr lang="en-US" sz="2400" dirty="0" smtClean="0">
              <a:latin typeface="Tw Cen MT Condensed" pitchFamily="34" charset="0"/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>
                <a:latin typeface="Tw Cen MT Condensed" pitchFamily="34" charset="0"/>
              </a:rPr>
              <a:t>Let it be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>
                <a:latin typeface="Tw Cen MT Condensed" pitchFamily="34" charset="0"/>
              </a:rPr>
              <a:t>Help!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>
                <a:latin typeface="Tw Cen MT Condensed" pitchFamily="34" charset="0"/>
              </a:rPr>
              <a:t>Come Together</a:t>
            </a:r>
            <a:endParaRPr lang="en-US" sz="2400" dirty="0" smtClean="0">
              <a:latin typeface="Tw Cen MT Condensed" pitchFamily="34" charset="0"/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>
                <a:latin typeface="Tw Cen MT Condensed" pitchFamily="34" charset="0"/>
              </a:rPr>
              <a:t>Yellow Submarine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>
                <a:latin typeface="Tw Cen MT Condensed" pitchFamily="34" charset="0"/>
              </a:rPr>
              <a:t>As my Guitar gently weeps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>
                <a:latin typeface="Tw Cen MT Condensed" pitchFamily="34" charset="0"/>
              </a:rPr>
              <a:t>All my loving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>
                <a:latin typeface="Tw Cen MT Condensed" pitchFamily="34" charset="0"/>
              </a:rPr>
              <a:t>All you need is love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>
                <a:latin typeface="Tw Cen MT Condensed" pitchFamily="34" charset="0"/>
              </a:rPr>
              <a:t>Anna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>
                <a:latin typeface="Tw Cen MT Condensed" pitchFamily="34" charset="0"/>
              </a:rPr>
              <a:t>Ask me why</a:t>
            </a:r>
            <a:endParaRPr lang="en-US" sz="2400" dirty="0">
              <a:latin typeface="Tw Cen MT Condensed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 Condensed" pitchFamily="34" charset="0"/>
              </a:rPr>
              <a:t>My top ten songs by The Beatles</a:t>
            </a:r>
            <a:endParaRPr lang="en-US" dirty="0">
              <a:latin typeface="Tw Cen MT Condensed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057400"/>
            <a:ext cx="2590800" cy="428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244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w Cen MT Condensed" pitchFamily="34" charset="0"/>
              </a:rPr>
              <a:t>My favorite song by the Beatles is </a:t>
            </a:r>
            <a:r>
              <a:rPr lang="en-US" dirty="0">
                <a:latin typeface="Tw Cen MT Condensed" pitchFamily="34" charset="0"/>
              </a:rPr>
              <a:t>H</a:t>
            </a:r>
            <a:r>
              <a:rPr lang="en-US" dirty="0" smtClean="0">
                <a:latin typeface="Tw Cen MT Condensed" pitchFamily="34" charset="0"/>
              </a:rPr>
              <a:t>ey Jude.</a:t>
            </a:r>
            <a:endParaRPr lang="en-US" dirty="0" smtClean="0">
              <a:latin typeface="Tw Cen MT Condensed" pitchFamily="34" charset="0"/>
            </a:endParaRPr>
          </a:p>
          <a:p>
            <a:r>
              <a:rPr lang="en-US" dirty="0" smtClean="0">
                <a:latin typeface="Tw Cen MT Condensed" pitchFamily="34" charset="0"/>
              </a:rPr>
              <a:t>I like this song because </a:t>
            </a:r>
            <a:r>
              <a:rPr lang="en-US" dirty="0" smtClean="0">
                <a:latin typeface="Tw Cen MT Condensed" pitchFamily="34" charset="0"/>
              </a:rPr>
              <a:t>it was the very first song I started listening to and memorized</a:t>
            </a:r>
            <a:r>
              <a:rPr lang="en-US" dirty="0" smtClean="0">
                <a:latin typeface="Tw Cen MT Condensed" pitchFamily="34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US" b="1" dirty="0">
                <a:latin typeface="Tw Cen MT Condensed" pitchFamily="34" charset="0"/>
              </a:rPr>
              <a:t>Hey Jude, don't let me down</a:t>
            </a:r>
            <a:br>
              <a:rPr lang="en-US" b="1" dirty="0">
                <a:latin typeface="Tw Cen MT Condensed" pitchFamily="34" charset="0"/>
              </a:rPr>
            </a:br>
            <a:r>
              <a:rPr lang="en-US" b="1" dirty="0">
                <a:latin typeface="Tw Cen MT Condensed" pitchFamily="34" charset="0"/>
              </a:rPr>
              <a:t>You have found her, now go and get her</a:t>
            </a:r>
            <a:br>
              <a:rPr lang="en-US" b="1" dirty="0">
                <a:latin typeface="Tw Cen MT Condensed" pitchFamily="34" charset="0"/>
              </a:rPr>
            </a:br>
            <a:r>
              <a:rPr lang="en-US" b="1" dirty="0">
                <a:latin typeface="Tw Cen MT Condensed" pitchFamily="34" charset="0"/>
              </a:rPr>
              <a:t>Remember to let her into your heart</a:t>
            </a:r>
            <a:br>
              <a:rPr lang="en-US" b="1" dirty="0">
                <a:latin typeface="Tw Cen MT Condensed" pitchFamily="34" charset="0"/>
              </a:rPr>
            </a:br>
            <a:r>
              <a:rPr lang="en-US" b="1" dirty="0">
                <a:latin typeface="Tw Cen MT Condensed" pitchFamily="34" charset="0"/>
              </a:rPr>
              <a:t>Then you can start to make it better</a:t>
            </a:r>
            <a:br>
              <a:rPr lang="en-US" b="1" dirty="0">
                <a:latin typeface="Tw Cen MT Condensed" pitchFamily="34" charset="0"/>
              </a:rPr>
            </a:br>
            <a:r>
              <a:rPr lang="en-US" dirty="0">
                <a:latin typeface="Tw Cen MT Condensed" pitchFamily="34" charset="0"/>
              </a:rPr>
              <a:t/>
            </a:r>
            <a:br>
              <a:rPr lang="en-US" dirty="0">
                <a:latin typeface="Tw Cen MT Condensed" pitchFamily="34" charset="0"/>
              </a:rPr>
            </a:br>
            <a:endParaRPr lang="en-US" dirty="0" smtClean="0">
              <a:latin typeface="Tw Cen MT Condensed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 Condensed" pitchFamily="34" charset="0"/>
              </a:rPr>
              <a:t>My number 1 favorite song is…</a:t>
            </a:r>
            <a:endParaRPr lang="en-US" dirty="0">
              <a:latin typeface="Tw Cen MT Condensed" pitchFamily="34" charset="0"/>
            </a:endParaRPr>
          </a:p>
        </p:txBody>
      </p:sp>
      <p:pic>
        <p:nvPicPr>
          <p:cNvPr id="5" name="aaJCD6ZV2NU?version=3&amp;hl=en_U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181600" y="297180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99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5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264</TotalTime>
  <Words>347</Words>
  <Application>Microsoft Office PowerPoint</Application>
  <PresentationFormat>On-screen Show (4:3)</PresentationFormat>
  <Paragraphs>47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Grid</vt:lpstr>
      <vt:lpstr>PowerPoint Presentation</vt:lpstr>
      <vt:lpstr>Come back stage for a brief history of how it all began for The Beatles</vt:lpstr>
      <vt:lpstr>Meet the Beatles</vt:lpstr>
      <vt:lpstr>The Beatles Top selling albums of all time</vt:lpstr>
      <vt:lpstr>Biography of Paul Mccartney</vt:lpstr>
      <vt:lpstr>My top ten songs by The Beatles</vt:lpstr>
      <vt:lpstr>My number 1 favorite song is…</vt:lpstr>
    </vt:vector>
  </TitlesOfParts>
  <Company>Ridgefield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RPS</dc:creator>
  <cp:lastModifiedBy>RPS</cp:lastModifiedBy>
  <cp:revision>20</cp:revision>
  <dcterms:created xsi:type="dcterms:W3CDTF">2011-05-26T13:11:20Z</dcterms:created>
  <dcterms:modified xsi:type="dcterms:W3CDTF">2011-06-15T13:53:45Z</dcterms:modified>
</cp:coreProperties>
</file>